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5" r:id="rId3"/>
    <p:sldId id="289" r:id="rId4"/>
    <p:sldId id="273" r:id="rId5"/>
    <p:sldId id="290" r:id="rId6"/>
    <p:sldId id="306" r:id="rId7"/>
    <p:sldId id="265" r:id="rId8"/>
    <p:sldId id="291" r:id="rId9"/>
    <p:sldId id="292" r:id="rId10"/>
    <p:sldId id="297" r:id="rId11"/>
    <p:sldId id="296" r:id="rId12"/>
    <p:sldId id="294" r:id="rId13"/>
    <p:sldId id="295" r:id="rId14"/>
    <p:sldId id="298" r:id="rId15"/>
    <p:sldId id="299" r:id="rId16"/>
    <p:sldId id="304" r:id="rId17"/>
    <p:sldId id="330" r:id="rId18"/>
    <p:sldId id="302" r:id="rId19"/>
    <p:sldId id="303" r:id="rId20"/>
    <p:sldId id="307" r:id="rId21"/>
    <p:sldId id="308" r:id="rId22"/>
    <p:sldId id="323" r:id="rId23"/>
    <p:sldId id="309" r:id="rId24"/>
    <p:sldId id="319" r:id="rId25"/>
    <p:sldId id="324" r:id="rId26"/>
    <p:sldId id="320" r:id="rId27"/>
    <p:sldId id="321" r:id="rId28"/>
    <p:sldId id="326" r:id="rId29"/>
    <p:sldId id="327" r:id="rId30"/>
    <p:sldId id="328" r:id="rId31"/>
    <p:sldId id="329" r:id="rId32"/>
    <p:sldId id="331" r:id="rId33"/>
    <p:sldId id="332" r:id="rId34"/>
    <p:sldId id="336" r:id="rId35"/>
    <p:sldId id="333" r:id="rId36"/>
    <p:sldId id="334" r:id="rId37"/>
    <p:sldId id="335" r:id="rId38"/>
    <p:sldId id="300" r:id="rId39"/>
    <p:sldId id="286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D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10EC26-F8A3-4319-8933-DA7DD7ED8CB9}" v="5815" dt="2022-06-20T01:00:10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Youngwoo" userId="7a082da984d70731" providerId="LiveId" clId="{F210EC26-F8A3-4319-8933-DA7DD7ED8CB9}"/>
    <pc:docChg chg="undo redo custSel addSld delSld modSld sldOrd">
      <pc:chgData name="Kim Youngwoo" userId="7a082da984d70731" providerId="LiveId" clId="{F210EC26-F8A3-4319-8933-DA7DD7ED8CB9}" dt="2022-06-20T01:10:07.084" v="88420" actId="20577"/>
      <pc:docMkLst>
        <pc:docMk/>
      </pc:docMkLst>
      <pc:sldChg chg="addSp delSp modSp del mod">
        <pc:chgData name="Kim Youngwoo" userId="7a082da984d70731" providerId="LiveId" clId="{F210EC26-F8A3-4319-8933-DA7DD7ED8CB9}" dt="2022-06-16T11:24:01.955" v="3201" actId="2696"/>
        <pc:sldMkLst>
          <pc:docMk/>
          <pc:sldMk cId="374755491" sldId="264"/>
        </pc:sldMkLst>
        <pc:spChg chg="del mod">
          <ac:chgData name="Kim Youngwoo" userId="7a082da984d70731" providerId="LiveId" clId="{F210EC26-F8A3-4319-8933-DA7DD7ED8CB9}" dt="2022-06-16T10:16:47.915" v="1393"/>
          <ac:spMkLst>
            <pc:docMk/>
            <pc:sldMk cId="374755491" sldId="264"/>
            <ac:spMk id="8" creationId="{0CA79055-80A4-BED7-AE96-40D0C56FD833}"/>
          </ac:spMkLst>
        </pc:spChg>
        <pc:spChg chg="add mod">
          <ac:chgData name="Kim Youngwoo" userId="7a082da984d70731" providerId="LiveId" clId="{F210EC26-F8A3-4319-8933-DA7DD7ED8CB9}" dt="2022-06-16T10:15:41.762" v="1391" actId="1076"/>
          <ac:spMkLst>
            <pc:docMk/>
            <pc:sldMk cId="374755491" sldId="264"/>
            <ac:spMk id="10" creationId="{6AEB4BA8-7A28-D817-AB03-3191E4109455}"/>
          </ac:spMkLst>
        </pc:spChg>
      </pc:sldChg>
      <pc:sldChg chg="addSp delSp modSp mod">
        <pc:chgData name="Kim Youngwoo" userId="7a082da984d70731" providerId="LiveId" clId="{F210EC26-F8A3-4319-8933-DA7DD7ED8CB9}" dt="2022-06-19T16:30:44.056" v="87337" actId="20577"/>
        <pc:sldMkLst>
          <pc:docMk/>
          <pc:sldMk cId="3841212539" sldId="265"/>
        </pc:sldMkLst>
        <pc:spChg chg="del">
          <ac:chgData name="Kim Youngwoo" userId="7a082da984d70731" providerId="LiveId" clId="{F210EC26-F8A3-4319-8933-DA7DD7ED8CB9}" dt="2022-06-16T12:29:46.411" v="10401" actId="21"/>
          <ac:spMkLst>
            <pc:docMk/>
            <pc:sldMk cId="3841212539" sldId="265"/>
            <ac:spMk id="2" creationId="{324F292E-D58F-1C65-8EB8-57058AB991C6}"/>
          </ac:spMkLst>
        </pc:spChg>
        <pc:spChg chg="del">
          <ac:chgData name="Kim Youngwoo" userId="7a082da984d70731" providerId="LiveId" clId="{F210EC26-F8A3-4319-8933-DA7DD7ED8CB9}" dt="2022-06-16T12:29:42.598" v="10400" actId="21"/>
          <ac:spMkLst>
            <pc:docMk/>
            <pc:sldMk cId="3841212539" sldId="265"/>
            <ac:spMk id="3" creationId="{D9BD5CD8-C43F-8877-E1EE-91C32770CE02}"/>
          </ac:spMkLst>
        </pc:spChg>
        <pc:spChg chg="add mod">
          <ac:chgData name="Kim Youngwoo" userId="7a082da984d70731" providerId="LiveId" clId="{F210EC26-F8A3-4319-8933-DA7DD7ED8CB9}" dt="2022-06-19T03:10:25.493" v="68733" actId="1076"/>
          <ac:spMkLst>
            <pc:docMk/>
            <pc:sldMk cId="3841212539" sldId="265"/>
            <ac:spMk id="4" creationId="{A2EEC4EE-E48F-37E7-987F-F0510B061486}"/>
          </ac:spMkLst>
        </pc:spChg>
        <pc:spChg chg="del">
          <ac:chgData name="Kim Youngwoo" userId="7a082da984d70731" providerId="LiveId" clId="{F210EC26-F8A3-4319-8933-DA7DD7ED8CB9}" dt="2022-06-16T12:30:36.047" v="10437" actId="21"/>
          <ac:spMkLst>
            <pc:docMk/>
            <pc:sldMk cId="3841212539" sldId="265"/>
            <ac:spMk id="5" creationId="{B8CD2DAC-2F5A-59C6-8D9C-E610A52AC21A}"/>
          </ac:spMkLst>
        </pc:spChg>
        <pc:spChg chg="mod">
          <ac:chgData name="Kim Youngwoo" userId="7a082da984d70731" providerId="LiveId" clId="{F210EC26-F8A3-4319-8933-DA7DD7ED8CB9}" dt="2022-06-19T16:30:05.791" v="87334" actId="20577"/>
          <ac:spMkLst>
            <pc:docMk/>
            <pc:sldMk cId="3841212539" sldId="265"/>
            <ac:spMk id="8" creationId="{47011B7E-81BE-707E-84E0-C088A26A4C95}"/>
          </ac:spMkLst>
        </pc:spChg>
        <pc:spChg chg="del">
          <ac:chgData name="Kim Youngwoo" userId="7a082da984d70731" providerId="LiveId" clId="{F210EC26-F8A3-4319-8933-DA7DD7ED8CB9}" dt="2022-06-16T12:29:25.106" v="10395" actId="21"/>
          <ac:spMkLst>
            <pc:docMk/>
            <pc:sldMk cId="3841212539" sldId="265"/>
            <ac:spMk id="9" creationId="{D1A7B62C-3574-24E2-A323-889E733AD3BF}"/>
          </ac:spMkLst>
        </pc:spChg>
        <pc:spChg chg="del">
          <ac:chgData name="Kim Youngwoo" userId="7a082da984d70731" providerId="LiveId" clId="{F210EC26-F8A3-4319-8933-DA7DD7ED8CB9}" dt="2022-06-16T12:29:40.300" v="10399" actId="21"/>
          <ac:spMkLst>
            <pc:docMk/>
            <pc:sldMk cId="3841212539" sldId="265"/>
            <ac:spMk id="10" creationId="{4BB2E418-BA31-F10E-6246-C120ABB8AE55}"/>
          </ac:spMkLst>
        </pc:spChg>
        <pc:spChg chg="del">
          <ac:chgData name="Kim Youngwoo" userId="7a082da984d70731" providerId="LiveId" clId="{F210EC26-F8A3-4319-8933-DA7DD7ED8CB9}" dt="2022-06-16T12:30:30.660" v="10435" actId="21"/>
          <ac:spMkLst>
            <pc:docMk/>
            <pc:sldMk cId="3841212539" sldId="265"/>
            <ac:spMk id="11" creationId="{679113FA-5092-71EF-8C31-6D537F1A528A}"/>
          </ac:spMkLst>
        </pc:spChg>
        <pc:spChg chg="add mod">
          <ac:chgData name="Kim Youngwoo" userId="7a082da984d70731" providerId="LiveId" clId="{F210EC26-F8A3-4319-8933-DA7DD7ED8CB9}" dt="2022-06-16T14:18:02.098" v="17121" actId="1076"/>
          <ac:spMkLst>
            <pc:docMk/>
            <pc:sldMk cId="3841212539" sldId="265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9T16:30:44.056" v="87337" actId="20577"/>
          <ac:spMkLst>
            <pc:docMk/>
            <pc:sldMk cId="3841212539" sldId="265"/>
            <ac:spMk id="15" creationId="{7F55F951-1912-EE5A-9FE9-D999F5B47943}"/>
          </ac:spMkLst>
        </pc:spChg>
        <pc:spChg chg="del">
          <ac:chgData name="Kim Youngwoo" userId="7a082da984d70731" providerId="LiveId" clId="{F210EC26-F8A3-4319-8933-DA7DD7ED8CB9}" dt="2022-06-16T12:29:37.739" v="10398" actId="21"/>
          <ac:spMkLst>
            <pc:docMk/>
            <pc:sldMk cId="3841212539" sldId="265"/>
            <ac:spMk id="16" creationId="{B2B27FC7-500C-AE89-E8A4-EAD4BB971EE3}"/>
          </ac:spMkLst>
        </pc:spChg>
        <pc:spChg chg="del">
          <ac:chgData name="Kim Youngwoo" userId="7a082da984d70731" providerId="LiveId" clId="{F210EC26-F8A3-4319-8933-DA7DD7ED8CB9}" dt="2022-06-16T12:29:50.796" v="10402" actId="21"/>
          <ac:spMkLst>
            <pc:docMk/>
            <pc:sldMk cId="3841212539" sldId="265"/>
            <ac:spMk id="17" creationId="{EC17B4CA-362E-CFF6-3B46-E81FA0F498F7}"/>
          </ac:spMkLst>
        </pc:spChg>
        <pc:spChg chg="del">
          <ac:chgData name="Kim Youngwoo" userId="7a082da984d70731" providerId="LiveId" clId="{F210EC26-F8A3-4319-8933-DA7DD7ED8CB9}" dt="2022-06-16T12:30:38.819" v="10438" actId="21"/>
          <ac:spMkLst>
            <pc:docMk/>
            <pc:sldMk cId="3841212539" sldId="265"/>
            <ac:spMk id="18" creationId="{D877A803-34B7-4D65-1A9F-40263797665F}"/>
          </ac:spMkLst>
        </pc:spChg>
        <pc:spChg chg="del">
          <ac:chgData name="Kim Youngwoo" userId="7a082da984d70731" providerId="LiveId" clId="{F210EC26-F8A3-4319-8933-DA7DD7ED8CB9}" dt="2022-06-16T12:30:33.989" v="10436" actId="21"/>
          <ac:spMkLst>
            <pc:docMk/>
            <pc:sldMk cId="3841212539" sldId="265"/>
            <ac:spMk id="20" creationId="{C1BBF46C-8794-113C-C1FB-B69D88043F4D}"/>
          </ac:spMkLst>
        </pc:spChg>
        <pc:spChg chg="add mod">
          <ac:chgData name="Kim Youngwoo" userId="7a082da984d70731" providerId="LiveId" clId="{F210EC26-F8A3-4319-8933-DA7DD7ED8CB9}" dt="2022-06-16T14:18:11.198" v="17125" actId="1076"/>
          <ac:spMkLst>
            <pc:docMk/>
            <pc:sldMk cId="3841212539" sldId="265"/>
            <ac:spMk id="49" creationId="{96EF333C-83C7-1CC1-F4D2-332CEF60CA6D}"/>
          </ac:spMkLst>
        </pc:spChg>
        <pc:spChg chg="add mod">
          <ac:chgData name="Kim Youngwoo" userId="7a082da984d70731" providerId="LiveId" clId="{F210EC26-F8A3-4319-8933-DA7DD7ED8CB9}" dt="2022-06-16T14:18:09.035" v="17123" actId="1076"/>
          <ac:spMkLst>
            <pc:docMk/>
            <pc:sldMk cId="3841212539" sldId="265"/>
            <ac:spMk id="58" creationId="{A73F790B-F3E9-7F6A-4752-CE16E0184D89}"/>
          </ac:spMkLst>
        </pc:spChg>
        <pc:spChg chg="add mod">
          <ac:chgData name="Kim Youngwoo" userId="7a082da984d70731" providerId="LiveId" clId="{F210EC26-F8A3-4319-8933-DA7DD7ED8CB9}" dt="2022-06-17T10:38:50.752" v="35197" actId="20577"/>
          <ac:spMkLst>
            <pc:docMk/>
            <pc:sldMk cId="3841212539" sldId="265"/>
            <ac:spMk id="59" creationId="{BD51CF81-72DE-B87B-0D40-2A96C967DF04}"/>
          </ac:spMkLst>
        </pc:spChg>
        <pc:grpChg chg="del mod">
          <ac:chgData name="Kim Youngwoo" userId="7a082da984d70731" providerId="LiveId" clId="{F210EC26-F8A3-4319-8933-DA7DD7ED8CB9}" dt="2022-06-16T12:30:11.926" v="10421"/>
          <ac:grpSpMkLst>
            <pc:docMk/>
            <pc:sldMk cId="3841212539" sldId="265"/>
            <ac:grpSpMk id="57" creationId="{C0D94F3F-63F8-FD7D-8BE7-173097C2EFF6}"/>
          </ac:grpSpMkLst>
        </pc:grpChg>
        <pc:picChg chg="add mod">
          <ac:chgData name="Kim Youngwoo" userId="7a082da984d70731" providerId="LiveId" clId="{F210EC26-F8A3-4319-8933-DA7DD7ED8CB9}" dt="2022-06-16T14:17:58.977" v="17120" actId="1076"/>
          <ac:picMkLst>
            <pc:docMk/>
            <pc:sldMk cId="3841212539" sldId="265"/>
            <ac:picMk id="13" creationId="{0D07545A-B4B9-71ED-EA8F-24398DA3481B}"/>
          </ac:picMkLst>
        </pc:picChg>
        <pc:picChg chg="add mod">
          <ac:chgData name="Kim Youngwoo" userId="7a082da984d70731" providerId="LiveId" clId="{F210EC26-F8A3-4319-8933-DA7DD7ED8CB9}" dt="2022-06-16T14:18:12.719" v="17126" actId="1076"/>
          <ac:picMkLst>
            <pc:docMk/>
            <pc:sldMk cId="3841212539" sldId="265"/>
            <ac:picMk id="19" creationId="{550E36DC-3C10-CBC6-B023-835CAE976CD0}"/>
          </ac:picMkLst>
        </pc:picChg>
        <pc:picChg chg="add mod">
          <ac:chgData name="Kim Youngwoo" userId="7a082da984d70731" providerId="LiveId" clId="{F210EC26-F8A3-4319-8933-DA7DD7ED8CB9}" dt="2022-06-16T14:18:13.426" v="17127" actId="1076"/>
          <ac:picMkLst>
            <pc:docMk/>
            <pc:sldMk cId="3841212539" sldId="265"/>
            <ac:picMk id="23" creationId="{BCA04A05-0ED0-2E02-92E1-D7CE8AC57A08}"/>
          </ac:picMkLst>
        </pc:picChg>
        <pc:picChg chg="del">
          <ac:chgData name="Kim Youngwoo" userId="7a082da984d70731" providerId="LiveId" clId="{F210EC26-F8A3-4319-8933-DA7DD7ED8CB9}" dt="2022-06-16T12:29:27.008" v="10396" actId="21"/>
          <ac:picMkLst>
            <pc:docMk/>
            <pc:sldMk cId="3841212539" sldId="265"/>
            <ac:picMk id="1025" creationId="{A6416B61-7478-4375-BCDD-B84318473E4C}"/>
          </ac:picMkLst>
        </pc:picChg>
        <pc:inkChg chg="del">
          <ac:chgData name="Kim Youngwoo" userId="7a082da984d70731" providerId="LiveId" clId="{F210EC26-F8A3-4319-8933-DA7DD7ED8CB9}" dt="2022-06-16T12:29:55.129" v="10403" actId="21"/>
          <ac:inkMkLst>
            <pc:docMk/>
            <pc:sldMk cId="3841212539" sldId="265"/>
            <ac:inkMk id="6" creationId="{4C188F51-10E5-D0AC-DE70-97D777C4F7C5}"/>
          </ac:inkMkLst>
        </pc:inkChg>
        <pc:inkChg chg="del">
          <ac:chgData name="Kim Youngwoo" userId="7a082da984d70731" providerId="LiveId" clId="{F210EC26-F8A3-4319-8933-DA7DD7ED8CB9}" dt="2022-06-16T12:30:11.941" v="10433"/>
          <ac:inkMkLst>
            <pc:docMk/>
            <pc:sldMk cId="3841212539" sldId="265"/>
            <ac:inkMk id="22" creationId="{713C93EB-A3F6-E96B-99F0-0058B71D6CDF}"/>
          </ac:inkMkLst>
        </pc:inkChg>
        <pc:inkChg chg="del">
          <ac:chgData name="Kim Youngwoo" userId="7a082da984d70731" providerId="LiveId" clId="{F210EC26-F8A3-4319-8933-DA7DD7ED8CB9}" dt="2022-06-16T12:30:11.926" v="10408"/>
          <ac:inkMkLst>
            <pc:docMk/>
            <pc:sldMk cId="3841212539" sldId="265"/>
            <ac:inkMk id="24" creationId="{CC072B48-76BC-94ED-A806-65698122EEED}"/>
          </ac:inkMkLst>
        </pc:inkChg>
        <pc:inkChg chg="del">
          <ac:chgData name="Kim Youngwoo" userId="7a082da984d70731" providerId="LiveId" clId="{F210EC26-F8A3-4319-8933-DA7DD7ED8CB9}" dt="2022-06-16T12:30:11.926" v="10424"/>
          <ac:inkMkLst>
            <pc:docMk/>
            <pc:sldMk cId="3841212539" sldId="265"/>
            <ac:inkMk id="25" creationId="{B4993957-CF37-34BA-B68B-495D99E9E0C9}"/>
          </ac:inkMkLst>
        </pc:inkChg>
        <pc:inkChg chg="del">
          <ac:chgData name="Kim Youngwoo" userId="7a082da984d70731" providerId="LiveId" clId="{F210EC26-F8A3-4319-8933-DA7DD7ED8CB9}" dt="2022-06-16T12:30:11.941" v="10430"/>
          <ac:inkMkLst>
            <pc:docMk/>
            <pc:sldMk cId="3841212539" sldId="265"/>
            <ac:inkMk id="26" creationId="{879D7C8F-8C86-BD47-7C46-732750AFD591}"/>
          </ac:inkMkLst>
        </pc:inkChg>
        <pc:inkChg chg="del">
          <ac:chgData name="Kim Youngwoo" userId="7a082da984d70731" providerId="LiveId" clId="{F210EC26-F8A3-4319-8933-DA7DD7ED8CB9}" dt="2022-06-16T12:30:11.941" v="10431"/>
          <ac:inkMkLst>
            <pc:docMk/>
            <pc:sldMk cId="3841212539" sldId="265"/>
            <ac:inkMk id="27" creationId="{82E62788-62BD-9137-C22A-3AB6995C81BB}"/>
          </ac:inkMkLst>
        </pc:inkChg>
        <pc:inkChg chg="del">
          <ac:chgData name="Kim Youngwoo" userId="7a082da984d70731" providerId="LiveId" clId="{F210EC26-F8A3-4319-8933-DA7DD7ED8CB9}" dt="2022-06-16T12:30:11.926" v="10413"/>
          <ac:inkMkLst>
            <pc:docMk/>
            <pc:sldMk cId="3841212539" sldId="265"/>
            <ac:inkMk id="28" creationId="{4A6534AC-7B01-9267-7A86-20A69ED22E6D}"/>
          </ac:inkMkLst>
        </pc:inkChg>
        <pc:inkChg chg="del">
          <ac:chgData name="Kim Youngwoo" userId="7a082da984d70731" providerId="LiveId" clId="{F210EC26-F8A3-4319-8933-DA7DD7ED8CB9}" dt="2022-06-16T12:30:11.926" v="10428"/>
          <ac:inkMkLst>
            <pc:docMk/>
            <pc:sldMk cId="3841212539" sldId="265"/>
            <ac:inkMk id="29" creationId="{85010961-CF25-89CC-C22F-22DB01123D67}"/>
          </ac:inkMkLst>
        </pc:inkChg>
        <pc:inkChg chg="del">
          <ac:chgData name="Kim Youngwoo" userId="7a082da984d70731" providerId="LiveId" clId="{F210EC26-F8A3-4319-8933-DA7DD7ED8CB9}" dt="2022-06-16T12:30:01.759" v="10404" actId="21"/>
          <ac:inkMkLst>
            <pc:docMk/>
            <pc:sldMk cId="3841212539" sldId="265"/>
            <ac:inkMk id="30" creationId="{D5506EDA-8B23-7991-327C-33E101476BE0}"/>
          </ac:inkMkLst>
        </pc:inkChg>
        <pc:inkChg chg="del">
          <ac:chgData name="Kim Youngwoo" userId="7a082da984d70731" providerId="LiveId" clId="{F210EC26-F8A3-4319-8933-DA7DD7ED8CB9}" dt="2022-06-16T12:30:11.926" v="10420"/>
          <ac:inkMkLst>
            <pc:docMk/>
            <pc:sldMk cId="3841212539" sldId="265"/>
            <ac:inkMk id="31" creationId="{9825CEF4-3DB9-AC8D-0BC5-727D3DC3AE07}"/>
          </ac:inkMkLst>
        </pc:inkChg>
        <pc:inkChg chg="del">
          <ac:chgData name="Kim Youngwoo" userId="7a082da984d70731" providerId="LiveId" clId="{F210EC26-F8A3-4319-8933-DA7DD7ED8CB9}" dt="2022-06-16T12:30:11.926" v="10423"/>
          <ac:inkMkLst>
            <pc:docMk/>
            <pc:sldMk cId="3841212539" sldId="265"/>
            <ac:inkMk id="32" creationId="{C65D6F5D-2ED7-09C9-05F5-3F0091AAC9EC}"/>
          </ac:inkMkLst>
        </pc:inkChg>
        <pc:inkChg chg="del">
          <ac:chgData name="Kim Youngwoo" userId="7a082da984d70731" providerId="LiveId" clId="{F210EC26-F8A3-4319-8933-DA7DD7ED8CB9}" dt="2022-06-16T12:30:11.926" v="10425"/>
          <ac:inkMkLst>
            <pc:docMk/>
            <pc:sldMk cId="3841212539" sldId="265"/>
            <ac:inkMk id="33" creationId="{E4036D4F-AF83-DA8D-96B8-C3593EE33380}"/>
          </ac:inkMkLst>
        </pc:inkChg>
        <pc:inkChg chg="del">
          <ac:chgData name="Kim Youngwoo" userId="7a082da984d70731" providerId="LiveId" clId="{F210EC26-F8A3-4319-8933-DA7DD7ED8CB9}" dt="2022-06-16T12:30:11.926" v="10406"/>
          <ac:inkMkLst>
            <pc:docMk/>
            <pc:sldMk cId="3841212539" sldId="265"/>
            <ac:inkMk id="34" creationId="{B184FF7D-C0F1-42BE-F9CC-F02C3A0C896D}"/>
          </ac:inkMkLst>
        </pc:inkChg>
        <pc:inkChg chg="del">
          <ac:chgData name="Kim Youngwoo" userId="7a082da984d70731" providerId="LiveId" clId="{F210EC26-F8A3-4319-8933-DA7DD7ED8CB9}" dt="2022-06-16T12:30:11.926" v="10422"/>
          <ac:inkMkLst>
            <pc:docMk/>
            <pc:sldMk cId="3841212539" sldId="265"/>
            <ac:inkMk id="35" creationId="{CCA48A67-57D5-BFF4-9800-B833CEA62D31}"/>
          </ac:inkMkLst>
        </pc:inkChg>
        <pc:inkChg chg="del">
          <ac:chgData name="Kim Youngwoo" userId="7a082da984d70731" providerId="LiveId" clId="{F210EC26-F8A3-4319-8933-DA7DD7ED8CB9}" dt="2022-06-16T12:30:11.926" v="10426"/>
          <ac:inkMkLst>
            <pc:docMk/>
            <pc:sldMk cId="3841212539" sldId="265"/>
            <ac:inkMk id="36" creationId="{1DA4997C-8C07-BEB6-258A-14416DD2B5C1}"/>
          </ac:inkMkLst>
        </pc:inkChg>
        <pc:inkChg chg="del">
          <ac:chgData name="Kim Youngwoo" userId="7a082da984d70731" providerId="LiveId" clId="{F210EC26-F8A3-4319-8933-DA7DD7ED8CB9}" dt="2022-06-16T12:30:11.926" v="10427"/>
          <ac:inkMkLst>
            <pc:docMk/>
            <pc:sldMk cId="3841212539" sldId="265"/>
            <ac:inkMk id="37" creationId="{35DC9504-5065-D4AE-4B2E-062C32689666}"/>
          </ac:inkMkLst>
        </pc:inkChg>
        <pc:inkChg chg="del">
          <ac:chgData name="Kim Youngwoo" userId="7a082da984d70731" providerId="LiveId" clId="{F210EC26-F8A3-4319-8933-DA7DD7ED8CB9}" dt="2022-06-16T12:30:11.941" v="10429"/>
          <ac:inkMkLst>
            <pc:docMk/>
            <pc:sldMk cId="3841212539" sldId="265"/>
            <ac:inkMk id="38" creationId="{0DAEB468-640D-4A87-DB01-8ED20FF86F81}"/>
          </ac:inkMkLst>
        </pc:inkChg>
        <pc:inkChg chg="del">
          <ac:chgData name="Kim Youngwoo" userId="7a082da984d70731" providerId="LiveId" clId="{F210EC26-F8A3-4319-8933-DA7DD7ED8CB9}" dt="2022-06-16T12:30:11.926" v="10411"/>
          <ac:inkMkLst>
            <pc:docMk/>
            <pc:sldMk cId="3841212539" sldId="265"/>
            <ac:inkMk id="39" creationId="{1556D32F-FA39-E7A1-EE44-1761F9A9A5B4}"/>
          </ac:inkMkLst>
        </pc:inkChg>
        <pc:inkChg chg="del">
          <ac:chgData name="Kim Youngwoo" userId="7a082da984d70731" providerId="LiveId" clId="{F210EC26-F8A3-4319-8933-DA7DD7ED8CB9}" dt="2022-06-16T12:30:11.926" v="10405"/>
          <ac:inkMkLst>
            <pc:docMk/>
            <pc:sldMk cId="3841212539" sldId="265"/>
            <ac:inkMk id="40" creationId="{8575DF54-4BD4-F408-5DEE-91AFB7064D35}"/>
          </ac:inkMkLst>
        </pc:inkChg>
        <pc:inkChg chg="del">
          <ac:chgData name="Kim Youngwoo" userId="7a082da984d70731" providerId="LiveId" clId="{F210EC26-F8A3-4319-8933-DA7DD7ED8CB9}" dt="2022-06-16T12:30:11.926" v="10417"/>
          <ac:inkMkLst>
            <pc:docMk/>
            <pc:sldMk cId="3841212539" sldId="265"/>
            <ac:inkMk id="41" creationId="{B947B583-C1AA-2134-8DB6-E8DF0EA5FF34}"/>
          </ac:inkMkLst>
        </pc:inkChg>
        <pc:inkChg chg="del">
          <ac:chgData name="Kim Youngwoo" userId="7a082da984d70731" providerId="LiveId" clId="{F210EC26-F8A3-4319-8933-DA7DD7ED8CB9}" dt="2022-06-16T12:30:11.941" v="10434"/>
          <ac:inkMkLst>
            <pc:docMk/>
            <pc:sldMk cId="3841212539" sldId="265"/>
            <ac:inkMk id="42" creationId="{1940D7C3-F5F9-3D1B-BA14-708AC58C3731}"/>
          </ac:inkMkLst>
        </pc:inkChg>
        <pc:inkChg chg="del">
          <ac:chgData name="Kim Youngwoo" userId="7a082da984d70731" providerId="LiveId" clId="{F210EC26-F8A3-4319-8933-DA7DD7ED8CB9}" dt="2022-06-16T12:30:11.926" v="10418"/>
          <ac:inkMkLst>
            <pc:docMk/>
            <pc:sldMk cId="3841212539" sldId="265"/>
            <ac:inkMk id="43" creationId="{F393545A-C7B2-9818-DF12-0233A69836FD}"/>
          </ac:inkMkLst>
        </pc:inkChg>
        <pc:inkChg chg="del">
          <ac:chgData name="Kim Youngwoo" userId="7a082da984d70731" providerId="LiveId" clId="{F210EC26-F8A3-4319-8933-DA7DD7ED8CB9}" dt="2022-06-16T12:30:11.926" v="10416"/>
          <ac:inkMkLst>
            <pc:docMk/>
            <pc:sldMk cId="3841212539" sldId="265"/>
            <ac:inkMk id="44" creationId="{FF24C5BB-B280-1475-7428-CCAE7E59ECEC}"/>
          </ac:inkMkLst>
        </pc:inkChg>
        <pc:inkChg chg="del">
          <ac:chgData name="Kim Youngwoo" userId="7a082da984d70731" providerId="LiveId" clId="{F210EC26-F8A3-4319-8933-DA7DD7ED8CB9}" dt="2022-06-16T12:30:11.926" v="10407"/>
          <ac:inkMkLst>
            <pc:docMk/>
            <pc:sldMk cId="3841212539" sldId="265"/>
            <ac:inkMk id="45" creationId="{A0E148D1-B31D-85A2-3DBD-10790DE6D279}"/>
          </ac:inkMkLst>
        </pc:inkChg>
        <pc:inkChg chg="del mod">
          <ac:chgData name="Kim Youngwoo" userId="7a082da984d70731" providerId="LiveId" clId="{F210EC26-F8A3-4319-8933-DA7DD7ED8CB9}" dt="2022-06-16T12:30:11.926" v="10409"/>
          <ac:inkMkLst>
            <pc:docMk/>
            <pc:sldMk cId="3841212539" sldId="265"/>
            <ac:inkMk id="46" creationId="{6D1B7687-7000-CE7B-0D5C-EF0FD5323BCB}"/>
          </ac:inkMkLst>
        </pc:inkChg>
        <pc:inkChg chg="del mod">
          <ac:chgData name="Kim Youngwoo" userId="7a082da984d70731" providerId="LiveId" clId="{F210EC26-F8A3-4319-8933-DA7DD7ED8CB9}" dt="2022-06-16T12:30:11.926" v="10421"/>
          <ac:inkMkLst>
            <pc:docMk/>
            <pc:sldMk cId="3841212539" sldId="265"/>
            <ac:inkMk id="47" creationId="{1C67357B-C6D7-36FC-5054-0AFAD899F37E}"/>
          </ac:inkMkLst>
        </pc:inkChg>
        <pc:inkChg chg="del mod">
          <ac:chgData name="Kim Youngwoo" userId="7a082da984d70731" providerId="LiveId" clId="{F210EC26-F8A3-4319-8933-DA7DD7ED8CB9}" dt="2022-06-16T12:30:11.941" v="10432"/>
          <ac:inkMkLst>
            <pc:docMk/>
            <pc:sldMk cId="3841212539" sldId="265"/>
            <ac:inkMk id="48" creationId="{CE3D455C-F5B8-80E6-02C4-AF683DA5D28F}"/>
          </ac:inkMkLst>
        </pc:inkChg>
        <pc:inkChg chg="del mod">
          <ac:chgData name="Kim Youngwoo" userId="7a082da984d70731" providerId="LiveId" clId="{F210EC26-F8A3-4319-8933-DA7DD7ED8CB9}" dt="2022-06-16T12:30:11.926" v="10412"/>
          <ac:inkMkLst>
            <pc:docMk/>
            <pc:sldMk cId="3841212539" sldId="265"/>
            <ac:inkMk id="51" creationId="{D46C8A82-E26D-D3F4-C70A-4673E2828396}"/>
          </ac:inkMkLst>
        </pc:inkChg>
        <pc:inkChg chg="del mod">
          <ac:chgData name="Kim Youngwoo" userId="7a082da984d70731" providerId="LiveId" clId="{F210EC26-F8A3-4319-8933-DA7DD7ED8CB9}" dt="2022-06-16T12:30:11.926" v="10414"/>
          <ac:inkMkLst>
            <pc:docMk/>
            <pc:sldMk cId="3841212539" sldId="265"/>
            <ac:inkMk id="52" creationId="{8BBCDA04-37F8-2D22-A701-171074D60CFB}"/>
          </ac:inkMkLst>
        </pc:inkChg>
        <pc:inkChg chg="del mod">
          <ac:chgData name="Kim Youngwoo" userId="7a082da984d70731" providerId="LiveId" clId="{F210EC26-F8A3-4319-8933-DA7DD7ED8CB9}" dt="2022-06-16T12:30:11.926" v="10419"/>
          <ac:inkMkLst>
            <pc:docMk/>
            <pc:sldMk cId="3841212539" sldId="265"/>
            <ac:inkMk id="53" creationId="{88E9FBC8-042D-8572-FA18-E170A89A4872}"/>
          </ac:inkMkLst>
        </pc:inkChg>
        <pc:inkChg chg="del mod">
          <ac:chgData name="Kim Youngwoo" userId="7a082da984d70731" providerId="LiveId" clId="{F210EC26-F8A3-4319-8933-DA7DD7ED8CB9}" dt="2022-06-16T12:30:11.926" v="10410"/>
          <ac:inkMkLst>
            <pc:docMk/>
            <pc:sldMk cId="3841212539" sldId="265"/>
            <ac:inkMk id="54" creationId="{85E031F9-B6EB-F829-503C-D10558FE76F5}"/>
          </ac:inkMkLst>
        </pc:inkChg>
        <pc:inkChg chg="del mod">
          <ac:chgData name="Kim Youngwoo" userId="7a082da984d70731" providerId="LiveId" clId="{F210EC26-F8A3-4319-8933-DA7DD7ED8CB9}" dt="2022-06-16T12:30:11.926" v="10415"/>
          <ac:inkMkLst>
            <pc:docMk/>
            <pc:sldMk cId="3841212539" sldId="265"/>
            <ac:inkMk id="56" creationId="{6622E301-4DB4-D119-254F-2FE0BC243F25}"/>
          </ac:inkMkLst>
        </pc:inkChg>
        <pc:cxnChg chg="add mod">
          <ac:chgData name="Kim Youngwoo" userId="7a082da984d70731" providerId="LiveId" clId="{F210EC26-F8A3-4319-8933-DA7DD7ED8CB9}" dt="2022-06-16T14:18:06.825" v="17122" actId="1076"/>
          <ac:cxnSpMkLst>
            <pc:docMk/>
            <pc:sldMk cId="3841212539" sldId="265"/>
            <ac:cxnSpMk id="60" creationId="{34E35DB5-CC38-8DB5-E238-E5BA59A26383}"/>
          </ac:cxnSpMkLst>
        </pc:cxnChg>
      </pc:sldChg>
      <pc:sldChg chg="del">
        <pc:chgData name="Kim Youngwoo" userId="7a082da984d70731" providerId="LiveId" clId="{F210EC26-F8A3-4319-8933-DA7DD7ED8CB9}" dt="2022-06-17T12:43:36.232" v="44574" actId="2696"/>
        <pc:sldMkLst>
          <pc:docMk/>
          <pc:sldMk cId="3597199448" sldId="266"/>
        </pc:sldMkLst>
      </pc:sldChg>
      <pc:sldChg chg="del">
        <pc:chgData name="Kim Youngwoo" userId="7a082da984d70731" providerId="LiveId" clId="{F210EC26-F8A3-4319-8933-DA7DD7ED8CB9}" dt="2022-06-17T12:43:39.029" v="44575" actId="2696"/>
        <pc:sldMkLst>
          <pc:docMk/>
          <pc:sldMk cId="1837046733" sldId="267"/>
        </pc:sldMkLst>
      </pc:sldChg>
      <pc:sldChg chg="addSp modSp mod">
        <pc:chgData name="Kim Youngwoo" userId="7a082da984d70731" providerId="LiveId" clId="{F210EC26-F8A3-4319-8933-DA7DD7ED8CB9}" dt="2022-06-20T00:45:47.662" v="87563" actId="20577"/>
        <pc:sldMkLst>
          <pc:docMk/>
          <pc:sldMk cId="1424167437" sldId="270"/>
        </pc:sldMkLst>
        <pc:spChg chg="mod">
          <ac:chgData name="Kim Youngwoo" userId="7a082da984d70731" providerId="LiveId" clId="{F210EC26-F8A3-4319-8933-DA7DD7ED8CB9}" dt="2022-06-16T10:08:47.934" v="996" actId="1076"/>
          <ac:spMkLst>
            <pc:docMk/>
            <pc:sldMk cId="1424167437" sldId="270"/>
            <ac:spMk id="2" creationId="{B1FD910C-1AE9-8537-A86A-182EFC17DE73}"/>
          </ac:spMkLst>
        </pc:spChg>
        <pc:spChg chg="add mod">
          <ac:chgData name="Kim Youngwoo" userId="7a082da984d70731" providerId="LiveId" clId="{F210EC26-F8A3-4319-8933-DA7DD7ED8CB9}" dt="2022-06-19T00:51:17.429" v="65738" actId="1076"/>
          <ac:spMkLst>
            <pc:docMk/>
            <pc:sldMk cId="1424167437" sldId="270"/>
            <ac:spMk id="3" creationId="{231E0633-CF71-CEC6-E19E-A9DD224E51B3}"/>
          </ac:spMkLst>
        </pc:spChg>
        <pc:spChg chg="mod">
          <ac:chgData name="Kim Youngwoo" userId="7a082da984d70731" providerId="LiveId" clId="{F210EC26-F8A3-4319-8933-DA7DD7ED8CB9}" dt="2022-06-20T00:45:47.662" v="87563" actId="20577"/>
          <ac:spMkLst>
            <pc:docMk/>
            <pc:sldMk cId="1424167437" sldId="270"/>
            <ac:spMk id="9" creationId="{F04A8A9A-D0C2-6B8C-31E7-9B3ACC985F54}"/>
          </ac:spMkLst>
        </pc:spChg>
        <pc:cxnChg chg="mod">
          <ac:chgData name="Kim Youngwoo" userId="7a082da984d70731" providerId="LiveId" clId="{F210EC26-F8A3-4319-8933-DA7DD7ED8CB9}" dt="2022-06-16T10:01:40.259" v="406" actId="1076"/>
          <ac:cxnSpMkLst>
            <pc:docMk/>
            <pc:sldMk cId="1424167437" sldId="270"/>
            <ac:cxnSpMk id="7" creationId="{3399CF64-10A5-09FC-B612-2B1B969A1009}"/>
          </ac:cxnSpMkLst>
        </pc:cxnChg>
      </pc:sldChg>
      <pc:sldChg chg="del">
        <pc:chgData name="Kim Youngwoo" userId="7a082da984d70731" providerId="LiveId" clId="{F210EC26-F8A3-4319-8933-DA7DD7ED8CB9}" dt="2022-06-16T11:24:03.912" v="3202" actId="2696"/>
        <pc:sldMkLst>
          <pc:docMk/>
          <pc:sldMk cId="456393274" sldId="271"/>
        </pc:sldMkLst>
      </pc:sldChg>
      <pc:sldChg chg="del">
        <pc:chgData name="Kim Youngwoo" userId="7a082da984d70731" providerId="LiveId" clId="{F210EC26-F8A3-4319-8933-DA7DD7ED8CB9}" dt="2022-06-16T11:24:06.749" v="3203" actId="2696"/>
        <pc:sldMkLst>
          <pc:docMk/>
          <pc:sldMk cId="1536080947" sldId="272"/>
        </pc:sldMkLst>
      </pc:sldChg>
      <pc:sldChg chg="addSp delSp modSp mod setBg">
        <pc:chgData name="Kim Youngwoo" userId="7a082da984d70731" providerId="LiveId" clId="{F210EC26-F8A3-4319-8933-DA7DD7ED8CB9}" dt="2022-06-20T00:46:43.666" v="87574" actId="20577"/>
        <pc:sldMkLst>
          <pc:docMk/>
          <pc:sldMk cId="486203788" sldId="273"/>
        </pc:sldMkLst>
        <pc:spChg chg="del">
          <ac:chgData name="Kim Youngwoo" userId="7a082da984d70731" providerId="LiveId" clId="{F210EC26-F8A3-4319-8933-DA7DD7ED8CB9}" dt="2022-06-16T11:27:43.113" v="3221" actId="21"/>
          <ac:spMkLst>
            <pc:docMk/>
            <pc:sldMk cId="486203788" sldId="273"/>
            <ac:spMk id="3" creationId="{0682B273-EF00-1D78-96F6-EE6C9DE5FA43}"/>
          </ac:spMkLst>
        </pc:spChg>
        <pc:spChg chg="add mod">
          <ac:chgData name="Kim Youngwoo" userId="7a082da984d70731" providerId="LiveId" clId="{F210EC26-F8A3-4319-8933-DA7DD7ED8CB9}" dt="2022-06-19T00:52:12.125" v="65747" actId="20577"/>
          <ac:spMkLst>
            <pc:docMk/>
            <pc:sldMk cId="486203788" sldId="273"/>
            <ac:spMk id="5" creationId="{F4D69490-7C86-9782-2685-49E36A0D2075}"/>
          </ac:spMkLst>
        </pc:spChg>
        <pc:spChg chg="mod">
          <ac:chgData name="Kim Youngwoo" userId="7a082da984d70731" providerId="LiveId" clId="{F210EC26-F8A3-4319-8933-DA7DD7ED8CB9}" dt="2022-06-19T16:29:51.037" v="87332" actId="20577"/>
          <ac:spMkLst>
            <pc:docMk/>
            <pc:sldMk cId="486203788" sldId="273"/>
            <ac:spMk id="8" creationId="{0CA79055-80A4-BED7-AE96-40D0C56FD833}"/>
          </ac:spMkLst>
        </pc:spChg>
        <pc:graphicFrameChg chg="add del mod modGraphic">
          <ac:chgData name="Kim Youngwoo" userId="7a082da984d70731" providerId="LiveId" clId="{F210EC26-F8A3-4319-8933-DA7DD7ED8CB9}" dt="2022-06-16T11:34:03.317" v="3760" actId="21"/>
          <ac:graphicFrameMkLst>
            <pc:docMk/>
            <pc:sldMk cId="486203788" sldId="273"/>
            <ac:graphicFrameMk id="2" creationId="{9F58E06A-9C5C-FBDC-1F5C-011FEAB7FA21}"/>
          </ac:graphicFrameMkLst>
        </pc:graphicFrameChg>
        <pc:graphicFrameChg chg="add mod modGraphic">
          <ac:chgData name="Kim Youngwoo" userId="7a082da984d70731" providerId="LiveId" clId="{F210EC26-F8A3-4319-8933-DA7DD7ED8CB9}" dt="2022-06-20T00:46:43.666" v="87574" actId="20577"/>
          <ac:graphicFrameMkLst>
            <pc:docMk/>
            <pc:sldMk cId="486203788" sldId="273"/>
            <ac:graphicFrameMk id="4" creationId="{9E90978B-4397-C144-767F-A8D09C7AED79}"/>
          </ac:graphicFrameMkLst>
        </pc:graphicFrameChg>
      </pc:sldChg>
      <pc:sldChg chg="del">
        <pc:chgData name="Kim Youngwoo" userId="7a082da984d70731" providerId="LiveId" clId="{F210EC26-F8A3-4319-8933-DA7DD7ED8CB9}" dt="2022-06-16T12:28:19.040" v="10343" actId="2696"/>
        <pc:sldMkLst>
          <pc:docMk/>
          <pc:sldMk cId="3685247052" sldId="274"/>
        </pc:sldMkLst>
      </pc:sldChg>
      <pc:sldChg chg="addSp delSp modSp mod">
        <pc:chgData name="Kim Youngwoo" userId="7a082da984d70731" providerId="LiveId" clId="{F210EC26-F8A3-4319-8933-DA7DD7ED8CB9}" dt="2022-06-19T15:57:30.320" v="86498" actId="1076"/>
        <pc:sldMkLst>
          <pc:docMk/>
          <pc:sldMk cId="1495286523" sldId="275"/>
        </pc:sldMkLst>
        <pc:spChg chg="mod">
          <ac:chgData name="Kim Youngwoo" userId="7a082da984d70731" providerId="LiveId" clId="{F210EC26-F8A3-4319-8933-DA7DD7ED8CB9}" dt="2022-06-19T15:56:48.093" v="86488" actId="20577"/>
          <ac:spMkLst>
            <pc:docMk/>
            <pc:sldMk cId="1495286523" sldId="275"/>
            <ac:spMk id="4" creationId="{852D3296-3399-E54E-B2BD-4096A3568867}"/>
          </ac:spMkLst>
        </pc:spChg>
        <pc:spChg chg="mod">
          <ac:chgData name="Kim Youngwoo" userId="7a082da984d70731" providerId="LiveId" clId="{F210EC26-F8A3-4319-8933-DA7DD7ED8CB9}" dt="2022-06-19T15:56:50.405" v="86489" actId="20577"/>
          <ac:spMkLst>
            <pc:docMk/>
            <pc:sldMk cId="1495286523" sldId="275"/>
            <ac:spMk id="8" creationId="{52E5569D-8FA6-4A18-AAE1-55F8FE396578}"/>
          </ac:spMkLst>
        </pc:spChg>
        <pc:spChg chg="mod">
          <ac:chgData name="Kim Youngwoo" userId="7a082da984d70731" providerId="LiveId" clId="{F210EC26-F8A3-4319-8933-DA7DD7ED8CB9}" dt="2022-06-16T10:10:24.054" v="1022" actId="1076"/>
          <ac:spMkLst>
            <pc:docMk/>
            <pc:sldMk cId="1495286523" sldId="275"/>
            <ac:spMk id="9" creationId="{F04A8A9A-D0C2-6B8C-31E7-9B3ACC985F54}"/>
          </ac:spMkLst>
        </pc:spChg>
        <pc:spChg chg="mod">
          <ac:chgData name="Kim Youngwoo" userId="7a082da984d70731" providerId="LiveId" clId="{F210EC26-F8A3-4319-8933-DA7DD7ED8CB9}" dt="2022-06-19T15:57:04.202" v="86493" actId="1076"/>
          <ac:spMkLst>
            <pc:docMk/>
            <pc:sldMk cId="1495286523" sldId="275"/>
            <ac:spMk id="11" creationId="{71D8547E-6EE6-3724-AD2F-3956C3238988}"/>
          </ac:spMkLst>
        </pc:spChg>
        <pc:spChg chg="mod">
          <ac:chgData name="Kim Youngwoo" userId="7a082da984d70731" providerId="LiveId" clId="{F210EC26-F8A3-4319-8933-DA7DD7ED8CB9}" dt="2022-06-19T02:31:19.834" v="67908" actId="1076"/>
          <ac:spMkLst>
            <pc:docMk/>
            <pc:sldMk cId="1495286523" sldId="275"/>
            <ac:spMk id="13" creationId="{9AE6F2C0-9BA9-578C-A15A-D77AE88D4568}"/>
          </ac:spMkLst>
        </pc:spChg>
        <pc:spChg chg="del mod">
          <ac:chgData name="Kim Youngwoo" userId="7a082da984d70731" providerId="LiveId" clId="{F210EC26-F8A3-4319-8933-DA7DD7ED8CB9}" dt="2022-06-17T03:27:40.609" v="19285" actId="21"/>
          <ac:spMkLst>
            <pc:docMk/>
            <pc:sldMk cId="1495286523" sldId="275"/>
            <ac:spMk id="15" creationId="{A2FF1AF1-B344-90F8-0BCD-BE88FBCDBD79}"/>
          </ac:spMkLst>
        </pc:spChg>
        <pc:spChg chg="mod">
          <ac:chgData name="Kim Youngwoo" userId="7a082da984d70731" providerId="LiveId" clId="{F210EC26-F8A3-4319-8933-DA7DD7ED8CB9}" dt="2022-06-19T01:17:43.527" v="66859" actId="1076"/>
          <ac:spMkLst>
            <pc:docMk/>
            <pc:sldMk cId="1495286523" sldId="275"/>
            <ac:spMk id="18" creationId="{A0B19589-4AA6-D55D-8DC6-9274CCFCF7D1}"/>
          </ac:spMkLst>
        </pc:spChg>
        <pc:spChg chg="mod">
          <ac:chgData name="Kim Youngwoo" userId="7a082da984d70731" providerId="LiveId" clId="{F210EC26-F8A3-4319-8933-DA7DD7ED8CB9}" dt="2022-06-19T15:57:14.528" v="86495" actId="20577"/>
          <ac:spMkLst>
            <pc:docMk/>
            <pc:sldMk cId="1495286523" sldId="275"/>
            <ac:spMk id="20" creationId="{A28F5F5D-F598-2EAA-363D-1BED86B73499}"/>
          </ac:spMkLst>
        </pc:spChg>
        <pc:spChg chg="add del mod">
          <ac:chgData name="Kim Youngwoo" userId="7a082da984d70731" providerId="LiveId" clId="{F210EC26-F8A3-4319-8933-DA7DD7ED8CB9}" dt="2022-06-19T01:14:10.643" v="66641" actId="21"/>
          <ac:spMkLst>
            <pc:docMk/>
            <pc:sldMk cId="1495286523" sldId="275"/>
            <ac:spMk id="23" creationId="{0FB32DFB-EBF8-71A3-BE16-DCB4E500D528}"/>
          </ac:spMkLst>
        </pc:spChg>
        <pc:spChg chg="add mod">
          <ac:chgData name="Kim Youngwoo" userId="7a082da984d70731" providerId="LiveId" clId="{F210EC26-F8A3-4319-8933-DA7DD7ED8CB9}" dt="2022-06-19T05:29:16.326" v="77307" actId="1076"/>
          <ac:spMkLst>
            <pc:docMk/>
            <pc:sldMk cId="1495286523" sldId="275"/>
            <ac:spMk id="25" creationId="{FA576491-8651-05D1-6966-88C67F31DF4D}"/>
          </ac:spMkLst>
        </pc:spChg>
        <pc:spChg chg="add del mod">
          <ac:chgData name="Kim Youngwoo" userId="7a082da984d70731" providerId="LiveId" clId="{F210EC26-F8A3-4319-8933-DA7DD7ED8CB9}" dt="2022-06-16T10:14:31.137" v="1324" actId="21"/>
          <ac:spMkLst>
            <pc:docMk/>
            <pc:sldMk cId="1495286523" sldId="275"/>
            <ac:spMk id="26" creationId="{039C3421-A900-307B-AB89-8E41E0C05CDF}"/>
          </ac:spMkLst>
        </pc:spChg>
        <pc:spChg chg="add del mod">
          <ac:chgData name="Kim Youngwoo" userId="7a082da984d70731" providerId="LiveId" clId="{F210EC26-F8A3-4319-8933-DA7DD7ED8CB9}" dt="2022-06-19T01:11:12.105" v="66414" actId="21"/>
          <ac:spMkLst>
            <pc:docMk/>
            <pc:sldMk cId="1495286523" sldId="275"/>
            <ac:spMk id="26" creationId="{C0777553-8CAF-D11A-9422-EAF9721D0E44}"/>
          </ac:spMkLst>
        </pc:spChg>
        <pc:spChg chg="add mod">
          <ac:chgData name="Kim Youngwoo" userId="7a082da984d70731" providerId="LiveId" clId="{F210EC26-F8A3-4319-8933-DA7DD7ED8CB9}" dt="2022-06-19T15:57:30.320" v="86498" actId="1076"/>
          <ac:spMkLst>
            <pc:docMk/>
            <pc:sldMk cId="1495286523" sldId="275"/>
            <ac:spMk id="28" creationId="{B2291C15-F9AE-E11A-8182-35F2D506394F}"/>
          </ac:spMkLst>
        </pc:spChg>
        <pc:spChg chg="add mod">
          <ac:chgData name="Kim Youngwoo" userId="7a082da984d70731" providerId="LiveId" clId="{F210EC26-F8A3-4319-8933-DA7DD7ED8CB9}" dt="2022-06-19T15:57:17.925" v="86496" actId="20577"/>
          <ac:spMkLst>
            <pc:docMk/>
            <pc:sldMk cId="1495286523" sldId="275"/>
            <ac:spMk id="29" creationId="{0C634135-5983-A2EB-6253-9BC3FD49B826}"/>
          </ac:spMkLst>
        </pc:spChg>
        <pc:spChg chg="add del mod">
          <ac:chgData name="Kim Youngwoo" userId="7a082da984d70731" providerId="LiveId" clId="{F210EC26-F8A3-4319-8933-DA7DD7ED8CB9}" dt="2022-06-17T03:26:54.313" v="19215" actId="21"/>
          <ac:spMkLst>
            <pc:docMk/>
            <pc:sldMk cId="1495286523" sldId="275"/>
            <ac:spMk id="29" creationId="{977074D1-7F9B-2A17-12D8-D0283E519CD0}"/>
          </ac:spMkLst>
        </pc:spChg>
        <pc:spChg chg="add mod">
          <ac:chgData name="Kim Youngwoo" userId="7a082da984d70731" providerId="LiveId" clId="{F210EC26-F8A3-4319-8933-DA7DD7ED8CB9}" dt="2022-06-19T13:58:46.646" v="82018" actId="1076"/>
          <ac:spMkLst>
            <pc:docMk/>
            <pc:sldMk cId="1495286523" sldId="275"/>
            <ac:spMk id="31" creationId="{5F924D81-73F8-53CB-137E-560AD19A1FB0}"/>
          </ac:spMkLst>
        </pc:spChg>
        <pc:spChg chg="add mod">
          <ac:chgData name="Kim Youngwoo" userId="7a082da984d70731" providerId="LiveId" clId="{F210EC26-F8A3-4319-8933-DA7DD7ED8CB9}" dt="2022-06-19T00:51:26.446" v="65741" actId="20577"/>
          <ac:spMkLst>
            <pc:docMk/>
            <pc:sldMk cId="1495286523" sldId="275"/>
            <ac:spMk id="34" creationId="{87209EF9-0A4C-EAAF-06A6-6BC707CB63C9}"/>
          </ac:spMkLst>
        </pc:spChg>
        <pc:spChg chg="add del mod">
          <ac:chgData name="Kim Youngwoo" userId="7a082da984d70731" providerId="LiveId" clId="{F210EC26-F8A3-4319-8933-DA7DD7ED8CB9}" dt="2022-06-19T01:09:07.674" v="66313" actId="21"/>
          <ac:spMkLst>
            <pc:docMk/>
            <pc:sldMk cId="1495286523" sldId="275"/>
            <ac:spMk id="35" creationId="{6B1D376B-1BE8-FC0F-0589-73DA26B84744}"/>
          </ac:spMkLst>
        </pc:spChg>
        <pc:spChg chg="add mod">
          <ac:chgData name="Kim Youngwoo" userId="7a082da984d70731" providerId="LiveId" clId="{F210EC26-F8A3-4319-8933-DA7DD7ED8CB9}" dt="2022-06-19T15:56:57.829" v="86491" actId="20577"/>
          <ac:spMkLst>
            <pc:docMk/>
            <pc:sldMk cId="1495286523" sldId="275"/>
            <ac:spMk id="36" creationId="{57B8A480-CB30-7781-5D3F-189D87E597CD}"/>
          </ac:spMkLst>
        </pc:spChg>
        <pc:spChg chg="add mod">
          <ac:chgData name="Kim Youngwoo" userId="7a082da984d70731" providerId="LiveId" clId="{F210EC26-F8A3-4319-8933-DA7DD7ED8CB9}" dt="2022-06-19T03:11:26.743" v="68767" actId="20577"/>
          <ac:spMkLst>
            <pc:docMk/>
            <pc:sldMk cId="1495286523" sldId="275"/>
            <ac:spMk id="37" creationId="{435B818C-C12A-498F-A160-592B330AAF6D}"/>
          </ac:spMkLst>
        </pc:spChg>
        <pc:spChg chg="add mod">
          <ac:chgData name="Kim Youngwoo" userId="7a082da984d70731" providerId="LiveId" clId="{F210EC26-F8A3-4319-8933-DA7DD7ED8CB9}" dt="2022-06-19T03:11:30.173" v="68768" actId="1076"/>
          <ac:spMkLst>
            <pc:docMk/>
            <pc:sldMk cId="1495286523" sldId="275"/>
            <ac:spMk id="38" creationId="{DE8BFBDF-3580-95DF-D31A-20F21EFF786F}"/>
          </ac:spMkLst>
        </pc:spChg>
        <pc:spChg chg="add mod">
          <ac:chgData name="Kim Youngwoo" userId="7a082da984d70731" providerId="LiveId" clId="{F210EC26-F8A3-4319-8933-DA7DD7ED8CB9}" dt="2022-06-19T01:16:59.647" v="66833" actId="1076"/>
          <ac:spMkLst>
            <pc:docMk/>
            <pc:sldMk cId="1495286523" sldId="275"/>
            <ac:spMk id="40" creationId="{7DCDC1B6-57F0-BD88-959E-59695E62E052}"/>
          </ac:spMkLst>
        </pc:spChg>
        <pc:spChg chg="add mod">
          <ac:chgData name="Kim Youngwoo" userId="7a082da984d70731" providerId="LiveId" clId="{F210EC26-F8A3-4319-8933-DA7DD7ED8CB9}" dt="2022-06-19T13:58:42.755" v="82017" actId="1076"/>
          <ac:spMkLst>
            <pc:docMk/>
            <pc:sldMk cId="1495286523" sldId="275"/>
            <ac:spMk id="41" creationId="{E098E0C3-6E68-4638-F771-38260CAA7EA4}"/>
          </ac:spMkLst>
        </pc:spChg>
        <pc:spChg chg="add mod">
          <ac:chgData name="Kim Youngwoo" userId="7a082da984d70731" providerId="LiveId" clId="{F210EC26-F8A3-4319-8933-DA7DD7ED8CB9}" dt="2022-06-19T01:19:08.568" v="66888" actId="1076"/>
          <ac:spMkLst>
            <pc:docMk/>
            <pc:sldMk cId="1495286523" sldId="275"/>
            <ac:spMk id="42" creationId="{8130EEEF-7B5F-FE71-3B6D-94EC1DE44EB4}"/>
          </ac:spMkLst>
        </pc:spChg>
        <pc:spChg chg="add mod">
          <ac:chgData name="Kim Youngwoo" userId="7a082da984d70731" providerId="LiveId" clId="{F210EC26-F8A3-4319-8933-DA7DD7ED8CB9}" dt="2022-06-19T13:58:40.031" v="82016" actId="1076"/>
          <ac:spMkLst>
            <pc:docMk/>
            <pc:sldMk cId="1495286523" sldId="275"/>
            <ac:spMk id="43" creationId="{54222C86-CE5A-5605-5E63-26E6BA46BF1E}"/>
          </ac:spMkLst>
        </pc:spChg>
        <pc:cxnChg chg="del mod">
          <ac:chgData name="Kim Youngwoo" userId="7a082da984d70731" providerId="LiveId" clId="{F210EC26-F8A3-4319-8933-DA7DD7ED8CB9}" dt="2022-06-19T01:09:58.106" v="66389" actId="21"/>
          <ac:cxnSpMkLst>
            <pc:docMk/>
            <pc:sldMk cId="1495286523" sldId="275"/>
            <ac:cxnSpMk id="7" creationId="{3399CF64-10A5-09FC-B612-2B1B969A1009}"/>
          </ac:cxnSpMkLst>
        </pc:cxnChg>
        <pc:cxnChg chg="del mod">
          <ac:chgData name="Kim Youngwoo" userId="7a082da984d70731" providerId="LiveId" clId="{F210EC26-F8A3-4319-8933-DA7DD7ED8CB9}" dt="2022-06-19T01:09:52.601" v="66387" actId="21"/>
          <ac:cxnSpMkLst>
            <pc:docMk/>
            <pc:sldMk cId="1495286523" sldId="275"/>
            <ac:cxnSpMk id="10" creationId="{C6E087DC-9E75-DB1D-95BF-333CD0867296}"/>
          </ac:cxnSpMkLst>
        </pc:cxnChg>
        <pc:cxnChg chg="del mod">
          <ac:chgData name="Kim Youngwoo" userId="7a082da984d70731" providerId="LiveId" clId="{F210EC26-F8A3-4319-8933-DA7DD7ED8CB9}" dt="2022-06-19T01:11:15.337" v="66415" actId="21"/>
          <ac:cxnSpMkLst>
            <pc:docMk/>
            <pc:sldMk cId="1495286523" sldId="275"/>
            <ac:cxnSpMk id="12" creationId="{D262FEC7-20E8-1EEC-AF22-187845F69E60}"/>
          </ac:cxnSpMkLst>
        </pc:cxnChg>
        <pc:cxnChg chg="del mod">
          <ac:chgData name="Kim Youngwoo" userId="7a082da984d70731" providerId="LiveId" clId="{F210EC26-F8A3-4319-8933-DA7DD7ED8CB9}" dt="2022-06-19T01:14:08.620" v="66640" actId="21"/>
          <ac:cxnSpMkLst>
            <pc:docMk/>
            <pc:sldMk cId="1495286523" sldId="275"/>
            <ac:cxnSpMk id="14" creationId="{F30F9E10-65FD-A81F-E13D-186E6EE28D46}"/>
          </ac:cxnSpMkLst>
        </pc:cxnChg>
        <pc:cxnChg chg="del mod">
          <ac:chgData name="Kim Youngwoo" userId="7a082da984d70731" providerId="LiveId" clId="{F210EC26-F8A3-4319-8933-DA7DD7ED8CB9}" dt="2022-06-17T03:27:42.079" v="19286" actId="21"/>
          <ac:cxnSpMkLst>
            <pc:docMk/>
            <pc:sldMk cId="1495286523" sldId="275"/>
            <ac:cxnSpMk id="17" creationId="{D8D43CAD-E5F1-ED98-F6B4-28E9301599DB}"/>
          </ac:cxnSpMkLst>
        </pc:cxnChg>
        <pc:cxnChg chg="del mod">
          <ac:chgData name="Kim Youngwoo" userId="7a082da984d70731" providerId="LiveId" clId="{F210EC26-F8A3-4319-8933-DA7DD7ED8CB9}" dt="2022-06-19T01:14:54.684" v="66652" actId="21"/>
          <ac:cxnSpMkLst>
            <pc:docMk/>
            <pc:sldMk cId="1495286523" sldId="275"/>
            <ac:cxnSpMk id="19" creationId="{52CEFB10-3493-BC55-C363-193B345103BD}"/>
          </ac:cxnSpMkLst>
        </pc:cxnChg>
        <pc:cxnChg chg="del mod">
          <ac:chgData name="Kim Youngwoo" userId="7a082da984d70731" providerId="LiveId" clId="{F210EC26-F8A3-4319-8933-DA7DD7ED8CB9}" dt="2022-06-19T01:14:56.355" v="66653" actId="21"/>
          <ac:cxnSpMkLst>
            <pc:docMk/>
            <pc:sldMk cId="1495286523" sldId="275"/>
            <ac:cxnSpMk id="21" creationId="{F634F2D9-E4EB-4716-F10A-897106EDA637}"/>
          </ac:cxnSpMkLst>
        </pc:cxnChg>
        <pc:cxnChg chg="add del mod">
          <ac:chgData name="Kim Youngwoo" userId="7a082da984d70731" providerId="LiveId" clId="{F210EC26-F8A3-4319-8933-DA7DD7ED8CB9}" dt="2022-06-19T01:14:14.701" v="66642" actId="21"/>
          <ac:cxnSpMkLst>
            <pc:docMk/>
            <pc:sldMk cId="1495286523" sldId="275"/>
            <ac:cxnSpMk id="22" creationId="{207D943A-3667-2119-54FB-E05F2A3A9811}"/>
          </ac:cxnSpMkLst>
        </pc:cxnChg>
        <pc:cxnChg chg="add del mod">
          <ac:chgData name="Kim Youngwoo" userId="7a082da984d70731" providerId="LiveId" clId="{F210EC26-F8A3-4319-8933-DA7DD7ED8CB9}" dt="2022-06-19T01:14:17.691" v="66644" actId="21"/>
          <ac:cxnSpMkLst>
            <pc:docMk/>
            <pc:sldMk cId="1495286523" sldId="275"/>
            <ac:cxnSpMk id="24" creationId="{38F0D6CB-B5C3-DAB9-71B5-9AF441937447}"/>
          </ac:cxnSpMkLst>
        </pc:cxnChg>
        <pc:cxnChg chg="add del mod">
          <ac:chgData name="Kim Youngwoo" userId="7a082da984d70731" providerId="LiveId" clId="{F210EC26-F8A3-4319-8933-DA7DD7ED8CB9}" dt="2022-06-19T01:15:04.013" v="66656" actId="21"/>
          <ac:cxnSpMkLst>
            <pc:docMk/>
            <pc:sldMk cId="1495286523" sldId="275"/>
            <ac:cxnSpMk id="27" creationId="{F6410BE8-DE9F-0945-D596-F2BED4F07B29}"/>
          </ac:cxnSpMkLst>
        </pc:cxnChg>
        <pc:cxnChg chg="add del mod">
          <ac:chgData name="Kim Youngwoo" userId="7a082da984d70731" providerId="LiveId" clId="{F210EC26-F8A3-4319-8933-DA7DD7ED8CB9}" dt="2022-06-19T01:13:00.370" v="66479" actId="21"/>
          <ac:cxnSpMkLst>
            <pc:docMk/>
            <pc:sldMk cId="1495286523" sldId="275"/>
            <ac:cxnSpMk id="30" creationId="{9EB6B598-5EBA-CED7-438C-C3E38D497CAB}"/>
          </ac:cxnSpMkLst>
        </pc:cxnChg>
        <pc:cxnChg chg="add del mod">
          <ac:chgData name="Kim Youngwoo" userId="7a082da984d70731" providerId="LiveId" clId="{F210EC26-F8A3-4319-8933-DA7DD7ED8CB9}" dt="2022-06-19T01:15:00.129" v="66655" actId="21"/>
          <ac:cxnSpMkLst>
            <pc:docMk/>
            <pc:sldMk cId="1495286523" sldId="275"/>
            <ac:cxnSpMk id="32" creationId="{3498A088-E06A-7A2E-F61B-3F4373587A34}"/>
          </ac:cxnSpMkLst>
        </pc:cxnChg>
        <pc:cxnChg chg="add del mod">
          <ac:chgData name="Kim Youngwoo" userId="7a082da984d70731" providerId="LiveId" clId="{F210EC26-F8A3-4319-8933-DA7DD7ED8CB9}" dt="2022-06-19T01:14:57.953" v="66654" actId="21"/>
          <ac:cxnSpMkLst>
            <pc:docMk/>
            <pc:sldMk cId="1495286523" sldId="275"/>
            <ac:cxnSpMk id="33" creationId="{A126D00D-526E-0A8B-E340-A85E13AF8784}"/>
          </ac:cxnSpMkLst>
        </pc:cxnChg>
        <pc:cxnChg chg="add del mod">
          <ac:chgData name="Kim Youngwoo" userId="7a082da984d70731" providerId="LiveId" clId="{F210EC26-F8A3-4319-8933-DA7DD7ED8CB9}" dt="2022-06-19T01:15:12.377" v="66660" actId="21"/>
          <ac:cxnSpMkLst>
            <pc:docMk/>
            <pc:sldMk cId="1495286523" sldId="275"/>
            <ac:cxnSpMk id="39" creationId="{0C9A75DD-BAC5-A4CC-4845-924F761453A3}"/>
          </ac:cxnSpMkLst>
        </pc:cxnChg>
      </pc:sldChg>
      <pc:sldChg chg="del">
        <pc:chgData name="Kim Youngwoo" userId="7a082da984d70731" providerId="LiveId" clId="{F210EC26-F8A3-4319-8933-DA7DD7ED8CB9}" dt="2022-06-17T13:15:05.479" v="44721" actId="2696"/>
        <pc:sldMkLst>
          <pc:docMk/>
          <pc:sldMk cId="4163150641" sldId="276"/>
        </pc:sldMkLst>
      </pc:sldChg>
      <pc:sldChg chg="del">
        <pc:chgData name="Kim Youngwoo" userId="7a082da984d70731" providerId="LiveId" clId="{F210EC26-F8A3-4319-8933-DA7DD7ED8CB9}" dt="2022-06-16T12:28:22.132" v="10344" actId="2696"/>
        <pc:sldMkLst>
          <pc:docMk/>
          <pc:sldMk cId="3401854874" sldId="281"/>
        </pc:sldMkLst>
      </pc:sldChg>
      <pc:sldChg chg="del">
        <pc:chgData name="Kim Youngwoo" userId="7a082da984d70731" providerId="LiveId" clId="{F210EC26-F8A3-4319-8933-DA7DD7ED8CB9}" dt="2022-06-17T13:14:54.265" v="44715" actId="2696"/>
        <pc:sldMkLst>
          <pc:docMk/>
          <pc:sldMk cId="2889267478" sldId="282"/>
        </pc:sldMkLst>
      </pc:sldChg>
      <pc:sldChg chg="del">
        <pc:chgData name="Kim Youngwoo" userId="7a082da984d70731" providerId="LiveId" clId="{F210EC26-F8A3-4319-8933-DA7DD7ED8CB9}" dt="2022-06-17T13:14:56.576" v="44716" actId="2696"/>
        <pc:sldMkLst>
          <pc:docMk/>
          <pc:sldMk cId="1318049496" sldId="283"/>
        </pc:sldMkLst>
      </pc:sldChg>
      <pc:sldChg chg="del">
        <pc:chgData name="Kim Youngwoo" userId="7a082da984d70731" providerId="LiveId" clId="{F210EC26-F8A3-4319-8933-DA7DD7ED8CB9}" dt="2022-06-17T13:14:58.115" v="44717" actId="2696"/>
        <pc:sldMkLst>
          <pc:docMk/>
          <pc:sldMk cId="1145995720" sldId="284"/>
        </pc:sldMkLst>
      </pc:sldChg>
      <pc:sldChg chg="del">
        <pc:chgData name="Kim Youngwoo" userId="7a082da984d70731" providerId="LiveId" clId="{F210EC26-F8A3-4319-8933-DA7DD7ED8CB9}" dt="2022-06-17T13:15:00.118" v="44718" actId="2696"/>
        <pc:sldMkLst>
          <pc:docMk/>
          <pc:sldMk cId="2908164185" sldId="285"/>
        </pc:sldMkLst>
      </pc:sldChg>
      <pc:sldChg chg="addSp modSp mod">
        <pc:chgData name="Kim Youngwoo" userId="7a082da984d70731" providerId="LiveId" clId="{F210EC26-F8A3-4319-8933-DA7DD7ED8CB9}" dt="2022-06-19T16:36:27.493" v="87435" actId="14100"/>
        <pc:sldMkLst>
          <pc:docMk/>
          <pc:sldMk cId="3471939712" sldId="286"/>
        </pc:sldMkLst>
        <pc:spChg chg="mod">
          <ac:chgData name="Kim Youngwoo" userId="7a082da984d70731" providerId="LiveId" clId="{F210EC26-F8A3-4319-8933-DA7DD7ED8CB9}" dt="2022-06-19T16:29:03.678" v="87299" actId="1076"/>
          <ac:spMkLst>
            <pc:docMk/>
            <pc:sldMk cId="3471939712" sldId="286"/>
            <ac:spMk id="2" creationId="{B1FD910C-1AE9-8537-A86A-182EFC17DE73}"/>
          </ac:spMkLst>
        </pc:spChg>
        <pc:spChg chg="add mod">
          <ac:chgData name="Kim Youngwoo" userId="7a082da984d70731" providerId="LiveId" clId="{F210EC26-F8A3-4319-8933-DA7DD7ED8CB9}" dt="2022-06-19T16:36:27.493" v="87435" actId="14100"/>
          <ac:spMkLst>
            <pc:docMk/>
            <pc:sldMk cId="3471939712" sldId="286"/>
            <ac:spMk id="5" creationId="{43212CBE-EE07-CE64-76D6-4D129FD8E6B9}"/>
          </ac:spMkLst>
        </pc:spChg>
      </pc:sldChg>
      <pc:sldChg chg="del">
        <pc:chgData name="Kim Youngwoo" userId="7a082da984d70731" providerId="LiveId" clId="{F210EC26-F8A3-4319-8933-DA7DD7ED8CB9}" dt="2022-06-17T13:15:02.331" v="44719" actId="2696"/>
        <pc:sldMkLst>
          <pc:docMk/>
          <pc:sldMk cId="3160420617" sldId="287"/>
        </pc:sldMkLst>
      </pc:sldChg>
      <pc:sldChg chg="del">
        <pc:chgData name="Kim Youngwoo" userId="7a082da984d70731" providerId="LiveId" clId="{F210EC26-F8A3-4319-8933-DA7DD7ED8CB9}" dt="2022-06-17T13:15:03.965" v="44720" actId="2696"/>
        <pc:sldMkLst>
          <pc:docMk/>
          <pc:sldMk cId="1475968692" sldId="288"/>
        </pc:sldMkLst>
      </pc:sldChg>
      <pc:sldChg chg="addSp delSp modSp add mod ord">
        <pc:chgData name="Kim Youngwoo" userId="7a082da984d70731" providerId="LiveId" clId="{F210EC26-F8A3-4319-8933-DA7DD7ED8CB9}" dt="2022-06-20T00:46:37.409" v="87566" actId="20577"/>
        <pc:sldMkLst>
          <pc:docMk/>
          <pc:sldMk cId="3584533200" sldId="289"/>
        </pc:sldMkLst>
        <pc:spChg chg="mod">
          <ac:chgData name="Kim Youngwoo" userId="7a082da984d70731" providerId="LiveId" clId="{F210EC26-F8A3-4319-8933-DA7DD7ED8CB9}" dt="2022-06-20T00:46:37.409" v="87566" actId="20577"/>
          <ac:spMkLst>
            <pc:docMk/>
            <pc:sldMk cId="3584533200" sldId="289"/>
            <ac:spMk id="2" creationId="{686948DE-C31D-5241-F4D3-92AEA02532E3}"/>
          </ac:spMkLst>
        </pc:spChg>
        <pc:spChg chg="del mod">
          <ac:chgData name="Kim Youngwoo" userId="7a082da984d70731" providerId="LiveId" clId="{F210EC26-F8A3-4319-8933-DA7DD7ED8CB9}" dt="2022-06-16T10:22:51.059" v="1512"/>
          <ac:spMkLst>
            <pc:docMk/>
            <pc:sldMk cId="3584533200" sldId="289"/>
            <ac:spMk id="5" creationId="{AAF43930-5B4F-451F-3BBE-58B8EDD5304C}"/>
          </ac:spMkLst>
        </pc:spChg>
        <pc:spChg chg="mod">
          <ac:chgData name="Kim Youngwoo" userId="7a082da984d70731" providerId="LiveId" clId="{F210EC26-F8A3-4319-8933-DA7DD7ED8CB9}" dt="2022-06-19T11:37:18.390" v="80348" actId="14100"/>
          <ac:spMkLst>
            <pc:docMk/>
            <pc:sldMk cId="3584533200" sldId="289"/>
            <ac:spMk id="9" creationId="{D8DA49FC-51E9-0320-E67E-E96E7F5427C7}"/>
          </ac:spMkLst>
        </pc:spChg>
        <pc:spChg chg="mod">
          <ac:chgData name="Kim Youngwoo" userId="7a082da984d70731" providerId="LiveId" clId="{F210EC26-F8A3-4319-8933-DA7DD7ED8CB9}" dt="2022-06-19T16:29:26.995" v="87309" actId="20577"/>
          <ac:spMkLst>
            <pc:docMk/>
            <pc:sldMk cId="3584533200" sldId="289"/>
            <ac:spMk id="10" creationId="{6AEB4BA8-7A28-D817-AB03-3191E4109455}"/>
          </ac:spMkLst>
        </pc:spChg>
        <pc:spChg chg="add mod">
          <ac:chgData name="Kim Youngwoo" userId="7a082da984d70731" providerId="LiveId" clId="{F210EC26-F8A3-4319-8933-DA7DD7ED8CB9}" dt="2022-06-20T00:46:33.230" v="87564" actId="20577"/>
          <ac:spMkLst>
            <pc:docMk/>
            <pc:sldMk cId="3584533200" sldId="289"/>
            <ac:spMk id="15" creationId="{B62A9B55-CC56-3A1B-5782-939C7D47480F}"/>
          </ac:spMkLst>
        </pc:spChg>
        <pc:spChg chg="add mod">
          <ac:chgData name="Kim Youngwoo" userId="7a082da984d70731" providerId="LiveId" clId="{F210EC26-F8A3-4319-8933-DA7DD7ED8CB9}" dt="2022-06-19T00:51:32.953" v="65744" actId="20577"/>
          <ac:spMkLst>
            <pc:docMk/>
            <pc:sldMk cId="3584533200" sldId="289"/>
            <ac:spMk id="17" creationId="{91963D30-EACA-53A7-58A9-94E7F3FEC857}"/>
          </ac:spMkLst>
        </pc:spChg>
        <pc:spChg chg="add mod">
          <ac:chgData name="Kim Youngwoo" userId="7a082da984d70731" providerId="LiveId" clId="{F210EC26-F8A3-4319-8933-DA7DD7ED8CB9}" dt="2022-06-20T00:46:35.081" v="87565" actId="20577"/>
          <ac:spMkLst>
            <pc:docMk/>
            <pc:sldMk cId="3584533200" sldId="289"/>
            <ac:spMk id="19" creationId="{9F70C050-FDCD-E78A-962C-69EB02C13914}"/>
          </ac:spMkLst>
        </pc:spChg>
        <pc:spChg chg="add mod">
          <ac:chgData name="Kim Youngwoo" userId="7a082da984d70731" providerId="LiveId" clId="{F210EC26-F8A3-4319-8933-DA7DD7ED8CB9}" dt="2022-06-19T16:00:07.057" v="86499" actId="207"/>
          <ac:spMkLst>
            <pc:docMk/>
            <pc:sldMk cId="3584533200" sldId="289"/>
            <ac:spMk id="20" creationId="{EF3C31B0-091C-150F-324F-254BCCA18170}"/>
          </ac:spMkLst>
        </pc:spChg>
        <pc:picChg chg="mod">
          <ac:chgData name="Kim Youngwoo" userId="7a082da984d70731" providerId="LiveId" clId="{F210EC26-F8A3-4319-8933-DA7DD7ED8CB9}" dt="2022-06-16T11:22:33.243" v="3166" actId="1076"/>
          <ac:picMkLst>
            <pc:docMk/>
            <pc:sldMk cId="3584533200" sldId="289"/>
            <ac:picMk id="4" creationId="{E53DE24D-38E9-E0DF-5D19-A64CE8FCCDC4}"/>
          </ac:picMkLst>
        </pc:picChg>
        <pc:picChg chg="add mod">
          <ac:chgData name="Kim Youngwoo" userId="7a082da984d70731" providerId="LiveId" clId="{F210EC26-F8A3-4319-8933-DA7DD7ED8CB9}" dt="2022-06-19T16:38:25.230" v="87436" actId="1076"/>
          <ac:picMkLst>
            <pc:docMk/>
            <pc:sldMk cId="3584533200" sldId="289"/>
            <ac:picMk id="14" creationId="{AEA2A335-76EF-07B2-C493-DC221ACF5C50}"/>
          </ac:picMkLst>
        </pc:picChg>
        <pc:picChg chg="add mod">
          <ac:chgData name="Kim Youngwoo" userId="7a082da984d70731" providerId="LiveId" clId="{F210EC26-F8A3-4319-8933-DA7DD7ED8CB9}" dt="2022-06-16T11:22:59.413" v="3174" actId="1076"/>
          <ac:picMkLst>
            <pc:docMk/>
            <pc:sldMk cId="3584533200" sldId="289"/>
            <ac:picMk id="18" creationId="{D0A2AF43-EAB3-81D7-45B9-97736AFD7824}"/>
          </ac:picMkLst>
        </pc:picChg>
        <pc:cxnChg chg="add mod">
          <ac:chgData name="Kim Youngwoo" userId="7a082da984d70731" providerId="LiveId" clId="{F210EC26-F8A3-4319-8933-DA7DD7ED8CB9}" dt="2022-06-16T11:22:34.587" v="3167" actId="1076"/>
          <ac:cxnSpMkLst>
            <pc:docMk/>
            <pc:sldMk cId="3584533200" sldId="289"/>
            <ac:cxnSpMk id="6" creationId="{BEC1C4EF-5555-A981-5A61-B0BB3E6D39C9}"/>
          </ac:cxnSpMkLst>
        </pc:cxnChg>
        <pc:cxnChg chg="add mod">
          <ac:chgData name="Kim Youngwoo" userId="7a082da984d70731" providerId="LiveId" clId="{F210EC26-F8A3-4319-8933-DA7DD7ED8CB9}" dt="2022-06-16T11:23:00.740" v="3175" actId="1076"/>
          <ac:cxnSpMkLst>
            <pc:docMk/>
            <pc:sldMk cId="3584533200" sldId="289"/>
            <ac:cxnSpMk id="16" creationId="{EBD4F26B-900A-97F7-A054-5156B400273A}"/>
          </ac:cxnSpMkLst>
        </pc:cxnChg>
      </pc:sldChg>
      <pc:sldChg chg="addSp delSp modSp add mod">
        <pc:chgData name="Kim Youngwoo" userId="7a082da984d70731" providerId="LiveId" clId="{F210EC26-F8A3-4319-8933-DA7DD7ED8CB9}" dt="2022-06-19T16:29:54.694" v="87333" actId="20577"/>
        <pc:sldMkLst>
          <pc:docMk/>
          <pc:sldMk cId="3951193494" sldId="290"/>
        </pc:sldMkLst>
        <pc:spChg chg="add mod">
          <ac:chgData name="Kim Youngwoo" userId="7a082da984d70731" providerId="LiveId" clId="{F210EC26-F8A3-4319-8933-DA7DD7ED8CB9}" dt="2022-06-19T00:52:17.351" v="65750" actId="20577"/>
          <ac:spMkLst>
            <pc:docMk/>
            <pc:sldMk cId="3951193494" sldId="290"/>
            <ac:spMk id="5" creationId="{9D4DDA42-307A-BB2B-18B1-A8C979A75350}"/>
          </ac:spMkLst>
        </pc:spChg>
        <pc:spChg chg="mod">
          <ac:chgData name="Kim Youngwoo" userId="7a082da984d70731" providerId="LiveId" clId="{F210EC26-F8A3-4319-8933-DA7DD7ED8CB9}" dt="2022-06-19T16:29:54.694" v="87333" actId="20577"/>
          <ac:spMkLst>
            <pc:docMk/>
            <pc:sldMk cId="3951193494" sldId="290"/>
            <ac:spMk id="8" creationId="{0CA79055-80A4-BED7-AE96-40D0C56FD833}"/>
          </ac:spMkLst>
        </pc:spChg>
        <pc:graphicFrameChg chg="add mod modGraphic">
          <ac:chgData name="Kim Youngwoo" userId="7a082da984d70731" providerId="LiveId" clId="{F210EC26-F8A3-4319-8933-DA7DD7ED8CB9}" dt="2022-06-19T10:08:36.575" v="78626" actId="20577"/>
          <ac:graphicFrameMkLst>
            <pc:docMk/>
            <pc:sldMk cId="3951193494" sldId="290"/>
            <ac:graphicFrameMk id="2" creationId="{6031C5BA-BF72-DD7D-E0D4-1B4FE0E39BD5}"/>
          </ac:graphicFrameMkLst>
        </pc:graphicFrameChg>
        <pc:graphicFrameChg chg="del mod modGraphic">
          <ac:chgData name="Kim Youngwoo" userId="7a082da984d70731" providerId="LiveId" clId="{F210EC26-F8A3-4319-8933-DA7DD7ED8CB9}" dt="2022-06-16T11:54:34.711" v="6263" actId="21"/>
          <ac:graphicFrameMkLst>
            <pc:docMk/>
            <pc:sldMk cId="3951193494" sldId="290"/>
            <ac:graphicFrameMk id="4" creationId="{9E90978B-4397-C144-767F-A8D09C7AED79}"/>
          </ac:graphicFrameMkLst>
        </pc:graphicFrameChg>
      </pc:sldChg>
      <pc:sldChg chg="addSp delSp modSp add mod">
        <pc:chgData name="Kim Youngwoo" userId="7a082da984d70731" providerId="LiveId" clId="{F210EC26-F8A3-4319-8933-DA7DD7ED8CB9}" dt="2022-06-19T16:30:48.793" v="87339" actId="20577"/>
        <pc:sldMkLst>
          <pc:docMk/>
          <pc:sldMk cId="237033892" sldId="291"/>
        </pc:sldMkLst>
        <pc:spChg chg="mod">
          <ac:chgData name="Kim Youngwoo" userId="7a082da984d70731" providerId="LiveId" clId="{F210EC26-F8A3-4319-8933-DA7DD7ED8CB9}" dt="2022-06-19T06:10:36.353" v="78482" actId="20577"/>
          <ac:spMkLst>
            <pc:docMk/>
            <pc:sldMk cId="237033892" sldId="291"/>
            <ac:spMk id="4" creationId="{A2EEC4EE-E48F-37E7-987F-F0510B061486}"/>
          </ac:spMkLst>
        </pc:spChg>
        <pc:spChg chg="mod">
          <ac:chgData name="Kim Youngwoo" userId="7a082da984d70731" providerId="LiveId" clId="{F210EC26-F8A3-4319-8933-DA7DD7ED8CB9}" dt="2022-06-17T11:24:01.205" v="37031" actId="20577"/>
          <ac:spMkLst>
            <pc:docMk/>
            <pc:sldMk cId="237033892" sldId="291"/>
            <ac:spMk id="8" creationId="{47011B7E-81BE-707E-84E0-C088A26A4C95}"/>
          </ac:spMkLst>
        </pc:spChg>
        <pc:spChg chg="add mod">
          <ac:chgData name="Kim Youngwoo" userId="7a082da984d70731" providerId="LiveId" clId="{F210EC26-F8A3-4319-8933-DA7DD7ED8CB9}" dt="2022-06-19T16:30:48.793" v="87339" actId="20577"/>
          <ac:spMkLst>
            <pc:docMk/>
            <pc:sldMk cId="237033892" sldId="291"/>
            <ac:spMk id="11" creationId="{CE3ADC60-F38F-9FC1-0C44-2DDB4598FC66}"/>
          </ac:spMkLst>
        </pc:spChg>
        <pc:spChg chg="mod">
          <ac:chgData name="Kim Youngwoo" userId="7a082da984d70731" providerId="LiveId" clId="{F210EC26-F8A3-4319-8933-DA7DD7ED8CB9}" dt="2022-06-18T02:41:31.501" v="47451" actId="1076"/>
          <ac:spMkLst>
            <pc:docMk/>
            <pc:sldMk cId="237033892" sldId="291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7T01:09:02.645" v="17999" actId="20577"/>
          <ac:spMkLst>
            <pc:docMk/>
            <pc:sldMk cId="237033892" sldId="291"/>
            <ac:spMk id="20" creationId="{34CE1C67-53E8-3210-7EB2-3D3B1AEC38C7}"/>
          </ac:spMkLst>
        </pc:spChg>
        <pc:spChg chg="del">
          <ac:chgData name="Kim Youngwoo" userId="7a082da984d70731" providerId="LiveId" clId="{F210EC26-F8A3-4319-8933-DA7DD7ED8CB9}" dt="2022-06-16T13:42:15.404" v="14220" actId="21"/>
          <ac:spMkLst>
            <pc:docMk/>
            <pc:sldMk cId="237033892" sldId="291"/>
            <ac:spMk id="49" creationId="{96EF333C-83C7-1CC1-F4D2-332CEF60CA6D}"/>
          </ac:spMkLst>
        </pc:spChg>
        <pc:spChg chg="mod">
          <ac:chgData name="Kim Youngwoo" userId="7a082da984d70731" providerId="LiveId" clId="{F210EC26-F8A3-4319-8933-DA7DD7ED8CB9}" dt="2022-06-16T14:17:49.687" v="17117" actId="1076"/>
          <ac:spMkLst>
            <pc:docMk/>
            <pc:sldMk cId="237033892" sldId="291"/>
            <ac:spMk id="58" creationId="{A73F790B-F3E9-7F6A-4752-CE16E0184D89}"/>
          </ac:spMkLst>
        </pc:spChg>
        <pc:spChg chg="del">
          <ac:chgData name="Kim Youngwoo" userId="7a082da984d70731" providerId="LiveId" clId="{F210EC26-F8A3-4319-8933-DA7DD7ED8CB9}" dt="2022-06-16T13:42:31.448" v="14223" actId="21"/>
          <ac:spMkLst>
            <pc:docMk/>
            <pc:sldMk cId="237033892" sldId="291"/>
            <ac:spMk id="59" creationId="{BD51CF81-72DE-B87B-0D40-2A96C967DF04}"/>
          </ac:spMkLst>
        </pc:spChg>
        <pc:picChg chg="add mod modCrop">
          <ac:chgData name="Kim Youngwoo" userId="7a082da984d70731" providerId="LiveId" clId="{F210EC26-F8A3-4319-8933-DA7DD7ED8CB9}" dt="2022-06-18T02:41:29.626" v="47450" actId="1076"/>
          <ac:picMkLst>
            <pc:docMk/>
            <pc:sldMk cId="237033892" sldId="291"/>
            <ac:picMk id="3" creationId="{E9DBA066-63BD-AD98-E636-776E3F549D50}"/>
          </ac:picMkLst>
        </pc:picChg>
        <pc:picChg chg="add del mod">
          <ac:chgData name="Kim Youngwoo" userId="7a082da984d70731" providerId="LiveId" clId="{F210EC26-F8A3-4319-8933-DA7DD7ED8CB9}" dt="2022-06-16T13:47:24.940" v="14231" actId="21"/>
          <ac:picMkLst>
            <pc:docMk/>
            <pc:sldMk cId="237033892" sldId="291"/>
            <ac:picMk id="6" creationId="{695A92AE-42F9-A109-889C-FACF83CD329F}"/>
          </ac:picMkLst>
        </pc:picChg>
        <pc:picChg chg="add mod modCrop">
          <ac:chgData name="Kim Youngwoo" userId="7a082da984d70731" providerId="LiveId" clId="{F210EC26-F8A3-4319-8933-DA7DD7ED8CB9}" dt="2022-06-16T14:17:51.078" v="17118" actId="1076"/>
          <ac:picMkLst>
            <pc:docMk/>
            <pc:sldMk cId="237033892" sldId="291"/>
            <ac:picMk id="10" creationId="{4122A30A-D9B0-5E3E-956F-0BE600349A8C}"/>
          </ac:picMkLst>
        </pc:picChg>
        <pc:picChg chg="del">
          <ac:chgData name="Kim Youngwoo" userId="7a082da984d70731" providerId="LiveId" clId="{F210EC26-F8A3-4319-8933-DA7DD7ED8CB9}" dt="2022-06-16T13:24:02.455" v="12646" actId="21"/>
          <ac:picMkLst>
            <pc:docMk/>
            <pc:sldMk cId="237033892" sldId="291"/>
            <ac:picMk id="13" creationId="{0D07545A-B4B9-71ED-EA8F-24398DA3481B}"/>
          </ac:picMkLst>
        </pc:picChg>
        <pc:picChg chg="del">
          <ac:chgData name="Kim Youngwoo" userId="7a082da984d70731" providerId="LiveId" clId="{F210EC26-F8A3-4319-8933-DA7DD7ED8CB9}" dt="2022-06-16T13:42:25.435" v="14222" actId="21"/>
          <ac:picMkLst>
            <pc:docMk/>
            <pc:sldMk cId="237033892" sldId="291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6T13:42:13.305" v="14219" actId="21"/>
          <ac:picMkLst>
            <pc:docMk/>
            <pc:sldMk cId="237033892" sldId="291"/>
            <ac:picMk id="23" creationId="{BCA04A05-0ED0-2E02-92E1-D7CE8AC57A08}"/>
          </ac:picMkLst>
        </pc:picChg>
        <pc:cxnChg chg="mod">
          <ac:chgData name="Kim Youngwoo" userId="7a082da984d70731" providerId="LiveId" clId="{F210EC26-F8A3-4319-8933-DA7DD7ED8CB9}" dt="2022-06-16T13:42:32.950" v="14224" actId="1076"/>
          <ac:cxnSpMkLst>
            <pc:docMk/>
            <pc:sldMk cId="237033892" sldId="291"/>
            <ac:cxnSpMk id="60" creationId="{34E35DB5-CC38-8DB5-E238-E5BA59A26383}"/>
          </ac:cxnSpMkLst>
        </pc:cxnChg>
      </pc:sldChg>
      <pc:sldChg chg="add del ord">
        <pc:chgData name="Kim Youngwoo" userId="7a082da984d70731" providerId="LiveId" clId="{F210EC26-F8A3-4319-8933-DA7DD7ED8CB9}" dt="2022-06-16T12:28:46.115" v="10351" actId="2696"/>
        <pc:sldMkLst>
          <pc:docMk/>
          <pc:sldMk cId="1312213470" sldId="291"/>
        </pc:sldMkLst>
      </pc:sldChg>
      <pc:sldChg chg="addSp delSp modSp add mod">
        <pc:chgData name="Kim Youngwoo" userId="7a082da984d70731" providerId="LiveId" clId="{F210EC26-F8A3-4319-8933-DA7DD7ED8CB9}" dt="2022-06-19T16:30:54.364" v="87341" actId="20577"/>
        <pc:sldMkLst>
          <pc:docMk/>
          <pc:sldMk cId="760604532" sldId="292"/>
        </pc:sldMkLst>
        <pc:spChg chg="mod">
          <ac:chgData name="Kim Youngwoo" userId="7a082da984d70731" providerId="LiveId" clId="{F210EC26-F8A3-4319-8933-DA7DD7ED8CB9}" dt="2022-06-16T14:00:48.374" v="15789" actId="1076"/>
          <ac:spMkLst>
            <pc:docMk/>
            <pc:sldMk cId="760604532" sldId="292"/>
            <ac:spMk id="4" creationId="{A2EEC4EE-E48F-37E7-987F-F0510B061486}"/>
          </ac:spMkLst>
        </pc:spChg>
        <pc:spChg chg="add del mod">
          <ac:chgData name="Kim Youngwoo" userId="7a082da984d70731" providerId="LiveId" clId="{F210EC26-F8A3-4319-8933-DA7DD7ED8CB9}" dt="2022-06-16T13:56:32.143" v="15256" actId="21"/>
          <ac:spMkLst>
            <pc:docMk/>
            <pc:sldMk cId="760604532" sldId="292"/>
            <ac:spMk id="5" creationId="{C6DF35E1-B4AB-0869-8F91-167251D0B754}"/>
          </ac:spMkLst>
        </pc:spChg>
        <pc:spChg chg="mod">
          <ac:chgData name="Kim Youngwoo" userId="7a082da984d70731" providerId="LiveId" clId="{F210EC26-F8A3-4319-8933-DA7DD7ED8CB9}" dt="2022-06-16T14:20:51.431" v="17267" actId="20577"/>
          <ac:spMkLst>
            <pc:docMk/>
            <pc:sldMk cId="760604532" sldId="292"/>
            <ac:spMk id="8" creationId="{47011B7E-81BE-707E-84E0-C088A26A4C95}"/>
          </ac:spMkLst>
        </pc:spChg>
        <pc:spChg chg="add mod">
          <ac:chgData name="Kim Youngwoo" userId="7a082da984d70731" providerId="LiveId" clId="{F210EC26-F8A3-4319-8933-DA7DD7ED8CB9}" dt="2022-06-19T16:30:54.364" v="87341" actId="20577"/>
          <ac:spMkLst>
            <pc:docMk/>
            <pc:sldMk cId="760604532" sldId="292"/>
            <ac:spMk id="12" creationId="{FA88C525-A3C4-B6BF-D0DE-861C6514B7BB}"/>
          </ac:spMkLst>
        </pc:spChg>
        <pc:spChg chg="del mod">
          <ac:chgData name="Kim Youngwoo" userId="7a082da984d70731" providerId="LiveId" clId="{F210EC26-F8A3-4319-8933-DA7DD7ED8CB9}" dt="2022-06-16T13:56:15.914" v="15254"/>
          <ac:spMkLst>
            <pc:docMk/>
            <pc:sldMk cId="760604532" sldId="292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9T16:06:01.473" v="86516" actId="255"/>
          <ac:spMkLst>
            <pc:docMk/>
            <pc:sldMk cId="760604532" sldId="292"/>
            <ac:spMk id="16" creationId="{FC14A5A8-18BF-A402-CC3C-1FD1DC9CB760}"/>
          </ac:spMkLst>
        </pc:spChg>
        <pc:spChg chg="add mod">
          <ac:chgData name="Kim Youngwoo" userId="7a082da984d70731" providerId="LiveId" clId="{F210EC26-F8A3-4319-8933-DA7DD7ED8CB9}" dt="2022-06-17T03:33:34.813" v="19384" actId="20577"/>
          <ac:spMkLst>
            <pc:docMk/>
            <pc:sldMk cId="760604532" sldId="292"/>
            <ac:spMk id="20" creationId="{965D8FF3-8E9E-0DBD-7F1D-1C45635E1FB8}"/>
          </ac:spMkLst>
        </pc:spChg>
        <pc:spChg chg="del">
          <ac:chgData name="Kim Youngwoo" userId="7a082da984d70731" providerId="LiveId" clId="{F210EC26-F8A3-4319-8933-DA7DD7ED8CB9}" dt="2022-06-16T14:02:49.010" v="15881" actId="21"/>
          <ac:spMkLst>
            <pc:docMk/>
            <pc:sldMk cId="760604532" sldId="292"/>
            <ac:spMk id="49" creationId="{96EF333C-83C7-1CC1-F4D2-332CEF60CA6D}"/>
          </ac:spMkLst>
        </pc:spChg>
        <pc:spChg chg="mod">
          <ac:chgData name="Kim Youngwoo" userId="7a082da984d70731" providerId="LiveId" clId="{F210EC26-F8A3-4319-8933-DA7DD7ED8CB9}" dt="2022-06-16T14:03:08.666" v="15890" actId="1076"/>
          <ac:spMkLst>
            <pc:docMk/>
            <pc:sldMk cId="760604532" sldId="292"/>
            <ac:spMk id="58" creationId="{A73F790B-F3E9-7F6A-4752-CE16E0184D89}"/>
          </ac:spMkLst>
        </pc:spChg>
        <pc:spChg chg="mod">
          <ac:chgData name="Kim Youngwoo" userId="7a082da984d70731" providerId="LiveId" clId="{F210EC26-F8A3-4319-8933-DA7DD7ED8CB9}" dt="2022-06-16T14:03:52.553" v="16146" actId="20577"/>
          <ac:spMkLst>
            <pc:docMk/>
            <pc:sldMk cId="760604532" sldId="292"/>
            <ac:spMk id="59" creationId="{BD51CF81-72DE-B87B-0D40-2A96C967DF04}"/>
          </ac:spMkLst>
        </pc:spChg>
        <pc:picChg chg="add mod modCrop">
          <ac:chgData name="Kim Youngwoo" userId="7a082da984d70731" providerId="LiveId" clId="{F210EC26-F8A3-4319-8933-DA7DD7ED8CB9}" dt="2022-06-16T14:02:39.070" v="15876" actId="1076"/>
          <ac:picMkLst>
            <pc:docMk/>
            <pc:sldMk cId="760604532" sldId="292"/>
            <ac:picMk id="3" creationId="{96D4EB10-FBFF-ECCC-6C00-30C21B205D1C}"/>
          </ac:picMkLst>
        </pc:picChg>
        <pc:picChg chg="add mod">
          <ac:chgData name="Kim Youngwoo" userId="7a082da984d70731" providerId="LiveId" clId="{F210EC26-F8A3-4319-8933-DA7DD7ED8CB9}" dt="2022-06-16T14:03:18.459" v="15894" actId="14100"/>
          <ac:picMkLst>
            <pc:docMk/>
            <pc:sldMk cId="760604532" sldId="292"/>
            <ac:picMk id="9" creationId="{489B9B90-0EE8-49D7-9C06-0CE4DCEBAD5F}"/>
          </ac:picMkLst>
        </pc:picChg>
        <pc:picChg chg="del">
          <ac:chgData name="Kim Youngwoo" userId="7a082da984d70731" providerId="LiveId" clId="{F210EC26-F8A3-4319-8933-DA7DD7ED8CB9}" dt="2022-06-16T13:55:13.924" v="15090" actId="21"/>
          <ac:picMkLst>
            <pc:docMk/>
            <pc:sldMk cId="760604532" sldId="292"/>
            <ac:picMk id="13" creationId="{0D07545A-B4B9-71ED-EA8F-24398DA3481B}"/>
          </ac:picMkLst>
        </pc:picChg>
        <pc:picChg chg="del">
          <ac:chgData name="Kim Youngwoo" userId="7a082da984d70731" providerId="LiveId" clId="{F210EC26-F8A3-4319-8933-DA7DD7ED8CB9}" dt="2022-06-16T14:02:47.106" v="15880" actId="21"/>
          <ac:picMkLst>
            <pc:docMk/>
            <pc:sldMk cId="760604532" sldId="292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6T14:02:45.602" v="15879" actId="21"/>
          <ac:picMkLst>
            <pc:docMk/>
            <pc:sldMk cId="760604532" sldId="292"/>
            <ac:picMk id="23" creationId="{BCA04A05-0ED0-2E02-92E1-D7CE8AC57A08}"/>
          </ac:picMkLst>
        </pc:picChg>
        <pc:cxnChg chg="mod">
          <ac:chgData name="Kim Youngwoo" userId="7a082da984d70731" providerId="LiveId" clId="{F210EC26-F8A3-4319-8933-DA7DD7ED8CB9}" dt="2022-06-16T14:02:44.390" v="15878" actId="1076"/>
          <ac:cxnSpMkLst>
            <pc:docMk/>
            <pc:sldMk cId="760604532" sldId="292"/>
            <ac:cxnSpMk id="60" creationId="{34E35DB5-CC38-8DB5-E238-E5BA59A26383}"/>
          </ac:cxnSpMkLst>
        </pc:cxnChg>
      </pc:sldChg>
      <pc:sldChg chg="add del ord">
        <pc:chgData name="Kim Youngwoo" userId="7a082da984d70731" providerId="LiveId" clId="{F210EC26-F8A3-4319-8933-DA7DD7ED8CB9}" dt="2022-06-16T12:28:48.203" v="10352" actId="2696"/>
        <pc:sldMkLst>
          <pc:docMk/>
          <pc:sldMk cId="3605266833" sldId="292"/>
        </pc:sldMkLst>
      </pc:sldChg>
      <pc:sldChg chg="addSp delSp modSp add del mod">
        <pc:chgData name="Kim Youngwoo" userId="7a082da984d70731" providerId="LiveId" clId="{F210EC26-F8A3-4319-8933-DA7DD7ED8CB9}" dt="2022-06-16T14:15:27.726" v="16780" actId="2696"/>
        <pc:sldMkLst>
          <pc:docMk/>
          <pc:sldMk cId="3623074586" sldId="293"/>
        </pc:sldMkLst>
        <pc:spChg chg="mod">
          <ac:chgData name="Kim Youngwoo" userId="7a082da984d70731" providerId="LiveId" clId="{F210EC26-F8A3-4319-8933-DA7DD7ED8CB9}" dt="2022-06-16T14:11:06.245" v="16770" actId="1076"/>
          <ac:spMkLst>
            <pc:docMk/>
            <pc:sldMk cId="3623074586" sldId="293"/>
            <ac:spMk id="4" creationId="{A2EEC4EE-E48F-37E7-987F-F0510B061486}"/>
          </ac:spMkLst>
        </pc:spChg>
        <pc:spChg chg="mod">
          <ac:chgData name="Kim Youngwoo" userId="7a082da984d70731" providerId="LiveId" clId="{F210EC26-F8A3-4319-8933-DA7DD7ED8CB9}" dt="2022-06-16T14:10:06.108" v="16765" actId="1076"/>
          <ac:spMkLst>
            <pc:docMk/>
            <pc:sldMk cId="3623074586" sldId="293"/>
            <ac:spMk id="14" creationId="{A74727A9-629F-74BE-92B7-28A5F757684A}"/>
          </ac:spMkLst>
        </pc:spChg>
        <pc:spChg chg="del">
          <ac:chgData name="Kim Youngwoo" userId="7a082da984d70731" providerId="LiveId" clId="{F210EC26-F8A3-4319-8933-DA7DD7ED8CB9}" dt="2022-06-16T14:07:03.763" v="16260" actId="21"/>
          <ac:spMkLst>
            <pc:docMk/>
            <pc:sldMk cId="3623074586" sldId="293"/>
            <ac:spMk id="49" creationId="{96EF333C-83C7-1CC1-F4D2-332CEF60CA6D}"/>
          </ac:spMkLst>
        </pc:spChg>
        <pc:spChg chg="del">
          <ac:chgData name="Kim Youngwoo" userId="7a082da984d70731" providerId="LiveId" clId="{F210EC26-F8A3-4319-8933-DA7DD7ED8CB9}" dt="2022-06-16T14:06:56.431" v="16256" actId="21"/>
          <ac:spMkLst>
            <pc:docMk/>
            <pc:sldMk cId="3623074586" sldId="293"/>
            <ac:spMk id="58" creationId="{A73F790B-F3E9-7F6A-4752-CE16E0184D89}"/>
          </ac:spMkLst>
        </pc:spChg>
        <pc:spChg chg="del">
          <ac:chgData name="Kim Youngwoo" userId="7a082da984d70731" providerId="LiveId" clId="{F210EC26-F8A3-4319-8933-DA7DD7ED8CB9}" dt="2022-06-16T14:07:02.016" v="16259" actId="21"/>
          <ac:spMkLst>
            <pc:docMk/>
            <pc:sldMk cId="3623074586" sldId="293"/>
            <ac:spMk id="59" creationId="{BD51CF81-72DE-B87B-0D40-2A96C967DF04}"/>
          </ac:spMkLst>
        </pc:spChg>
        <pc:picChg chg="add del mod">
          <ac:chgData name="Kim Youngwoo" userId="7a082da984d70731" providerId="LiveId" clId="{F210EC26-F8A3-4319-8933-DA7DD7ED8CB9}" dt="2022-06-16T14:06:39.059" v="16248" actId="21"/>
          <ac:picMkLst>
            <pc:docMk/>
            <pc:sldMk cId="3623074586" sldId="293"/>
            <ac:picMk id="3" creationId="{1A351953-7512-CBF4-0840-9064CE1DFE7D}"/>
          </ac:picMkLst>
        </pc:picChg>
        <pc:picChg chg="add mod">
          <ac:chgData name="Kim Youngwoo" userId="7a082da984d70731" providerId="LiveId" clId="{F210EC26-F8A3-4319-8933-DA7DD7ED8CB9}" dt="2022-06-16T14:11:03.310" v="16769" actId="1076"/>
          <ac:picMkLst>
            <pc:docMk/>
            <pc:sldMk cId="3623074586" sldId="293"/>
            <ac:picMk id="6" creationId="{EDC8148D-E474-661E-81A2-9C3C76960F8C}"/>
          </ac:picMkLst>
        </pc:picChg>
        <pc:picChg chg="del">
          <ac:chgData name="Kim Youngwoo" userId="7a082da984d70731" providerId="LiveId" clId="{F210EC26-F8A3-4319-8933-DA7DD7ED8CB9}" dt="2022-06-16T14:04:40.265" v="16243" actId="21"/>
          <ac:picMkLst>
            <pc:docMk/>
            <pc:sldMk cId="3623074586" sldId="293"/>
            <ac:picMk id="13" creationId="{0D07545A-B4B9-71ED-EA8F-24398DA3481B}"/>
          </ac:picMkLst>
        </pc:picChg>
        <pc:picChg chg="del">
          <ac:chgData name="Kim Youngwoo" userId="7a082da984d70731" providerId="LiveId" clId="{F210EC26-F8A3-4319-8933-DA7DD7ED8CB9}" dt="2022-06-16T14:06:59.448" v="16258" actId="21"/>
          <ac:picMkLst>
            <pc:docMk/>
            <pc:sldMk cId="3623074586" sldId="293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6T14:06:57.904" v="16257" actId="21"/>
          <ac:picMkLst>
            <pc:docMk/>
            <pc:sldMk cId="3623074586" sldId="293"/>
            <ac:picMk id="23" creationId="{BCA04A05-0ED0-2E02-92E1-D7CE8AC57A08}"/>
          </ac:picMkLst>
        </pc:picChg>
        <pc:cxnChg chg="del">
          <ac:chgData name="Kim Youngwoo" userId="7a082da984d70731" providerId="LiveId" clId="{F210EC26-F8A3-4319-8933-DA7DD7ED8CB9}" dt="2022-06-16T14:07:05.682" v="16261" actId="21"/>
          <ac:cxnSpMkLst>
            <pc:docMk/>
            <pc:sldMk cId="3623074586" sldId="293"/>
            <ac:cxnSpMk id="60" creationId="{34E35DB5-CC38-8DB5-E238-E5BA59A26383}"/>
          </ac:cxnSpMkLst>
        </pc:cxnChg>
      </pc:sldChg>
      <pc:sldChg chg="addSp delSp modSp add mod">
        <pc:chgData name="Kim Youngwoo" userId="7a082da984d70731" providerId="LiveId" clId="{F210EC26-F8A3-4319-8933-DA7DD7ED8CB9}" dt="2022-06-19T16:31:32.402" v="87350" actId="20577"/>
        <pc:sldMkLst>
          <pc:docMk/>
          <pc:sldMk cId="2170896728" sldId="294"/>
        </pc:sldMkLst>
        <pc:spChg chg="del mod">
          <ac:chgData name="Kim Youngwoo" userId="7a082da984d70731" providerId="LiveId" clId="{F210EC26-F8A3-4319-8933-DA7DD7ED8CB9}" dt="2022-06-16T14:37:57.495" v="17728"/>
          <ac:spMkLst>
            <pc:docMk/>
            <pc:sldMk cId="2170896728" sldId="294"/>
            <ac:spMk id="4" creationId="{A2EEC4EE-E48F-37E7-987F-F0510B061486}"/>
          </ac:spMkLst>
        </pc:spChg>
        <pc:spChg chg="mod">
          <ac:chgData name="Kim Youngwoo" userId="7a082da984d70731" providerId="LiveId" clId="{F210EC26-F8A3-4319-8933-DA7DD7ED8CB9}" dt="2022-06-17T03:34:14.730" v="19428" actId="20577"/>
          <ac:spMkLst>
            <pc:docMk/>
            <pc:sldMk cId="2170896728" sldId="294"/>
            <ac:spMk id="8" creationId="{47011B7E-81BE-707E-84E0-C088A26A4C95}"/>
          </ac:spMkLst>
        </pc:spChg>
        <pc:spChg chg="add del mod">
          <ac:chgData name="Kim Youngwoo" userId="7a082da984d70731" providerId="LiveId" clId="{F210EC26-F8A3-4319-8933-DA7DD7ED8CB9}" dt="2022-06-17T11:25:29.496" v="37206" actId="21"/>
          <ac:spMkLst>
            <pc:docMk/>
            <pc:sldMk cId="2170896728" sldId="294"/>
            <ac:spMk id="12" creationId="{D818B9B4-B9A0-DBE9-8A91-AD7C7CFCC428}"/>
          </ac:spMkLst>
        </pc:spChg>
        <pc:spChg chg="add mod">
          <ac:chgData name="Kim Youngwoo" userId="7a082da984d70731" providerId="LiveId" clId="{F210EC26-F8A3-4319-8933-DA7DD7ED8CB9}" dt="2022-06-19T16:06:17.840" v="86517" actId="20577"/>
          <ac:spMkLst>
            <pc:docMk/>
            <pc:sldMk cId="2170896728" sldId="294"/>
            <ac:spMk id="13" creationId="{6E29E215-5C04-8FA4-7202-E58861215296}"/>
          </ac:spMkLst>
        </pc:spChg>
        <pc:spChg chg="mod">
          <ac:chgData name="Kim Youngwoo" userId="7a082da984d70731" providerId="LiveId" clId="{F210EC26-F8A3-4319-8933-DA7DD7ED8CB9}" dt="2022-06-17T03:07:30.843" v="18364" actId="1076"/>
          <ac:spMkLst>
            <pc:docMk/>
            <pc:sldMk cId="2170896728" sldId="294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8T09:15:10.153" v="62166" actId="1076"/>
          <ac:spMkLst>
            <pc:docMk/>
            <pc:sldMk cId="2170896728" sldId="294"/>
            <ac:spMk id="16" creationId="{6565C4E0-6D28-FC60-9187-ABF82CBF374A}"/>
          </ac:spMkLst>
        </pc:spChg>
        <pc:spChg chg="add mod">
          <ac:chgData name="Kim Youngwoo" userId="7a082da984d70731" providerId="LiveId" clId="{F210EC26-F8A3-4319-8933-DA7DD7ED8CB9}" dt="2022-06-19T16:31:32.402" v="87350" actId="20577"/>
          <ac:spMkLst>
            <pc:docMk/>
            <pc:sldMk cId="2170896728" sldId="294"/>
            <ac:spMk id="17" creationId="{87B0E801-6EE7-F8D7-013A-BB2642A0A9FE}"/>
          </ac:spMkLst>
        </pc:spChg>
        <pc:spChg chg="add mod">
          <ac:chgData name="Kim Youngwoo" userId="7a082da984d70731" providerId="LiveId" clId="{F210EC26-F8A3-4319-8933-DA7DD7ED8CB9}" dt="2022-06-17T03:19:06.757" v="18967"/>
          <ac:spMkLst>
            <pc:docMk/>
            <pc:sldMk cId="2170896728" sldId="294"/>
            <ac:spMk id="22" creationId="{BAE808A8-7A09-1649-FC7E-43BEE0EB75E5}"/>
          </ac:spMkLst>
        </pc:spChg>
        <pc:spChg chg="del">
          <ac:chgData name="Kim Youngwoo" userId="7a082da984d70731" providerId="LiveId" clId="{F210EC26-F8A3-4319-8933-DA7DD7ED8CB9}" dt="2022-06-17T03:06:38.363" v="18345" actId="21"/>
          <ac:spMkLst>
            <pc:docMk/>
            <pc:sldMk cId="2170896728" sldId="294"/>
            <ac:spMk id="49" creationId="{96EF333C-83C7-1CC1-F4D2-332CEF60CA6D}"/>
          </ac:spMkLst>
        </pc:spChg>
        <pc:spChg chg="del mod">
          <ac:chgData name="Kim Youngwoo" userId="7a082da984d70731" providerId="LiveId" clId="{F210EC26-F8A3-4319-8933-DA7DD7ED8CB9}" dt="2022-06-17T01:10:15.915" v="18156" actId="21"/>
          <ac:spMkLst>
            <pc:docMk/>
            <pc:sldMk cId="2170896728" sldId="294"/>
            <ac:spMk id="58" creationId="{A73F790B-F3E9-7F6A-4752-CE16E0184D89}"/>
          </ac:spMkLst>
        </pc:spChg>
        <pc:spChg chg="mod">
          <ac:chgData name="Kim Youngwoo" userId="7a082da984d70731" providerId="LiveId" clId="{F210EC26-F8A3-4319-8933-DA7DD7ED8CB9}" dt="2022-06-17T03:18:41.465" v="18885" actId="14100"/>
          <ac:spMkLst>
            <pc:docMk/>
            <pc:sldMk cId="2170896728" sldId="294"/>
            <ac:spMk id="59" creationId="{BD51CF81-72DE-B87B-0D40-2A96C967DF04}"/>
          </ac:spMkLst>
        </pc:spChg>
        <pc:picChg chg="add mod">
          <ac:chgData name="Kim Youngwoo" userId="7a082da984d70731" providerId="LiveId" clId="{F210EC26-F8A3-4319-8933-DA7DD7ED8CB9}" dt="2022-06-17T03:17:36.082" v="18554" actId="1076"/>
          <ac:picMkLst>
            <pc:docMk/>
            <pc:sldMk cId="2170896728" sldId="294"/>
            <ac:picMk id="5" creationId="{9926E3FF-DAAC-F1EC-3A3C-5279F276DD9B}"/>
          </ac:picMkLst>
        </pc:picChg>
        <pc:picChg chg="add del mod">
          <ac:chgData name="Kim Youngwoo" userId="7a082da984d70731" providerId="LiveId" clId="{F210EC26-F8A3-4319-8933-DA7DD7ED8CB9}" dt="2022-06-17T03:15:42.747" v="18405" actId="21"/>
          <ac:picMkLst>
            <pc:docMk/>
            <pc:sldMk cId="2170896728" sldId="294"/>
            <ac:picMk id="9" creationId="{78AB2F2F-7F80-FD20-739C-4FE05B6878CA}"/>
          </ac:picMkLst>
        </pc:picChg>
        <pc:picChg chg="add mod modCrop">
          <ac:chgData name="Kim Youngwoo" userId="7a082da984d70731" providerId="LiveId" clId="{F210EC26-F8A3-4319-8933-DA7DD7ED8CB9}" dt="2022-06-17T03:17:37.350" v="18555" actId="1076"/>
          <ac:picMkLst>
            <pc:docMk/>
            <pc:sldMk cId="2170896728" sldId="294"/>
            <ac:picMk id="11" creationId="{6CE0CD9A-8B04-E5EE-CDEC-20DE7B0A85CB}"/>
          </ac:picMkLst>
        </pc:picChg>
        <pc:picChg chg="del">
          <ac:chgData name="Kim Youngwoo" userId="7a082da984d70731" providerId="LiveId" clId="{F210EC26-F8A3-4319-8933-DA7DD7ED8CB9}" dt="2022-06-17T03:06:35.348" v="18343" actId="21"/>
          <ac:picMkLst>
            <pc:docMk/>
            <pc:sldMk cId="2170896728" sldId="294"/>
            <ac:picMk id="13" creationId="{0D07545A-B4B9-71ED-EA8F-24398DA3481B}"/>
          </ac:picMkLst>
        </pc:picChg>
        <pc:picChg chg="add mod">
          <ac:chgData name="Kim Youngwoo" userId="7a082da984d70731" providerId="LiveId" clId="{F210EC26-F8A3-4319-8933-DA7DD7ED8CB9}" dt="2022-06-17T03:06:55.408" v="18349" actId="1076"/>
          <ac:picMkLst>
            <pc:docMk/>
            <pc:sldMk cId="2170896728" sldId="294"/>
            <ac:picMk id="15" creationId="{8E44FB9C-985B-B4BB-27F8-C25C0AFC6438}"/>
          </ac:picMkLst>
        </pc:picChg>
        <pc:picChg chg="del">
          <ac:chgData name="Kim Youngwoo" userId="7a082da984d70731" providerId="LiveId" clId="{F210EC26-F8A3-4319-8933-DA7DD7ED8CB9}" dt="2022-06-17T03:06:41.113" v="18346" actId="21"/>
          <ac:picMkLst>
            <pc:docMk/>
            <pc:sldMk cId="2170896728" sldId="294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7T03:06:36.598" v="18344" actId="21"/>
          <ac:picMkLst>
            <pc:docMk/>
            <pc:sldMk cId="2170896728" sldId="294"/>
            <ac:picMk id="23" creationId="{BCA04A05-0ED0-2E02-92E1-D7CE8AC57A08}"/>
          </ac:picMkLst>
        </pc:picChg>
        <pc:cxnChg chg="add mod">
          <ac:chgData name="Kim Youngwoo" userId="7a082da984d70731" providerId="LiveId" clId="{F210EC26-F8A3-4319-8933-DA7DD7ED8CB9}" dt="2022-06-17T03:16:37.872" v="18428" actId="1076"/>
          <ac:cxnSpMkLst>
            <pc:docMk/>
            <pc:sldMk cId="2170896728" sldId="294"/>
            <ac:cxnSpMk id="21" creationId="{814B70D5-B3DB-3979-4DAD-0F7B855F07B0}"/>
          </ac:cxnSpMkLst>
        </pc:cxnChg>
        <pc:cxnChg chg="mod">
          <ac:chgData name="Kim Youngwoo" userId="7a082da984d70731" providerId="LiveId" clId="{F210EC26-F8A3-4319-8933-DA7DD7ED8CB9}" dt="2022-06-17T03:16:29.942" v="18425" actId="1076"/>
          <ac:cxnSpMkLst>
            <pc:docMk/>
            <pc:sldMk cId="2170896728" sldId="294"/>
            <ac:cxnSpMk id="60" creationId="{34E35DB5-CC38-8DB5-E238-E5BA59A26383}"/>
          </ac:cxnSpMkLst>
        </pc:cxnChg>
      </pc:sldChg>
      <pc:sldChg chg="addSp delSp modSp add mod">
        <pc:chgData name="Kim Youngwoo" userId="7a082da984d70731" providerId="LiveId" clId="{F210EC26-F8A3-4319-8933-DA7DD7ED8CB9}" dt="2022-06-19T16:31:37.881" v="87352" actId="20577"/>
        <pc:sldMkLst>
          <pc:docMk/>
          <pc:sldMk cId="2519554893" sldId="295"/>
        </pc:sldMkLst>
        <pc:spChg chg="del mod">
          <ac:chgData name="Kim Youngwoo" userId="7a082da984d70731" providerId="LiveId" clId="{F210EC26-F8A3-4319-8933-DA7DD7ED8CB9}" dt="2022-06-17T03:22:53.537" v="19132" actId="21"/>
          <ac:spMkLst>
            <pc:docMk/>
            <pc:sldMk cId="2519554893" sldId="295"/>
            <ac:spMk id="4" creationId="{A2EEC4EE-E48F-37E7-987F-F0510B061486}"/>
          </ac:spMkLst>
        </pc:spChg>
        <pc:spChg chg="add del mod">
          <ac:chgData name="Kim Youngwoo" userId="7a082da984d70731" providerId="LiveId" clId="{F210EC26-F8A3-4319-8933-DA7DD7ED8CB9}" dt="2022-06-17T03:37:08.744" v="19651"/>
          <ac:spMkLst>
            <pc:docMk/>
            <pc:sldMk cId="2519554893" sldId="295"/>
            <ac:spMk id="5" creationId="{D80C0FF7-5CA3-779E-75A3-277224495006}"/>
          </ac:spMkLst>
        </pc:spChg>
        <pc:spChg chg="add mod">
          <ac:chgData name="Kim Youngwoo" userId="7a082da984d70731" providerId="LiveId" clId="{F210EC26-F8A3-4319-8933-DA7DD7ED8CB9}" dt="2022-06-19T05:55:23.483" v="78199" actId="20577"/>
          <ac:spMkLst>
            <pc:docMk/>
            <pc:sldMk cId="2519554893" sldId="295"/>
            <ac:spMk id="6" creationId="{002CF6D9-7672-0F71-EE94-C0F57C35E69B}"/>
          </ac:spMkLst>
        </pc:spChg>
        <pc:spChg chg="mod">
          <ac:chgData name="Kim Youngwoo" userId="7a082da984d70731" providerId="LiveId" clId="{F210EC26-F8A3-4319-8933-DA7DD7ED8CB9}" dt="2022-06-17T03:34:41.220" v="19493" actId="20577"/>
          <ac:spMkLst>
            <pc:docMk/>
            <pc:sldMk cId="2519554893" sldId="295"/>
            <ac:spMk id="8" creationId="{47011B7E-81BE-707E-84E0-C088A26A4C95}"/>
          </ac:spMkLst>
        </pc:spChg>
        <pc:spChg chg="add mod">
          <ac:chgData name="Kim Youngwoo" userId="7a082da984d70731" providerId="LiveId" clId="{F210EC26-F8A3-4319-8933-DA7DD7ED8CB9}" dt="2022-06-19T16:31:37.881" v="87352" actId="20577"/>
          <ac:spMkLst>
            <pc:docMk/>
            <pc:sldMk cId="2519554893" sldId="295"/>
            <ac:spMk id="9" creationId="{7C02006C-7E9D-E3CA-B475-5E50F05E7758}"/>
          </ac:spMkLst>
        </pc:spChg>
        <pc:spChg chg="add del mod">
          <ac:chgData name="Kim Youngwoo" userId="7a082da984d70731" providerId="LiveId" clId="{F210EC26-F8A3-4319-8933-DA7DD7ED8CB9}" dt="2022-06-17T03:42:52.870" v="20097"/>
          <ac:spMkLst>
            <pc:docMk/>
            <pc:sldMk cId="2519554893" sldId="295"/>
            <ac:spMk id="11" creationId="{6D54A187-205B-2A2B-4A86-4538FD3D29FE}"/>
          </ac:spMkLst>
        </pc:spChg>
        <pc:spChg chg="add mod">
          <ac:chgData name="Kim Youngwoo" userId="7a082da984d70731" providerId="LiveId" clId="{F210EC26-F8A3-4319-8933-DA7DD7ED8CB9}" dt="2022-06-19T06:12:55.447" v="78523"/>
          <ac:spMkLst>
            <pc:docMk/>
            <pc:sldMk cId="2519554893" sldId="295"/>
            <ac:spMk id="12" creationId="{0AA38902-05F6-DEB9-2FF4-22DFA993AA39}"/>
          </ac:spMkLst>
        </pc:spChg>
        <pc:spChg chg="del mod">
          <ac:chgData name="Kim Youngwoo" userId="7a082da984d70731" providerId="LiveId" clId="{F210EC26-F8A3-4319-8933-DA7DD7ED8CB9}" dt="2022-06-17T03:22:41.998" v="19108"/>
          <ac:spMkLst>
            <pc:docMk/>
            <pc:sldMk cId="2519554893" sldId="295"/>
            <ac:spMk id="14" creationId="{A74727A9-629F-74BE-92B7-28A5F757684A}"/>
          </ac:spMkLst>
        </pc:spChg>
        <pc:spChg chg="del">
          <ac:chgData name="Kim Youngwoo" userId="7a082da984d70731" providerId="LiveId" clId="{F210EC26-F8A3-4319-8933-DA7DD7ED8CB9}" dt="2022-06-17T03:24:59.814" v="19175" actId="21"/>
          <ac:spMkLst>
            <pc:docMk/>
            <pc:sldMk cId="2519554893" sldId="295"/>
            <ac:spMk id="49" creationId="{96EF333C-83C7-1CC1-F4D2-332CEF60CA6D}"/>
          </ac:spMkLst>
        </pc:spChg>
        <pc:spChg chg="del">
          <ac:chgData name="Kim Youngwoo" userId="7a082da984d70731" providerId="LiveId" clId="{F210EC26-F8A3-4319-8933-DA7DD7ED8CB9}" dt="2022-06-17T03:24:50.195" v="19171" actId="21"/>
          <ac:spMkLst>
            <pc:docMk/>
            <pc:sldMk cId="2519554893" sldId="295"/>
            <ac:spMk id="58" creationId="{A73F790B-F3E9-7F6A-4752-CE16E0184D89}"/>
          </ac:spMkLst>
        </pc:spChg>
        <pc:spChg chg="del">
          <ac:chgData name="Kim Youngwoo" userId="7a082da984d70731" providerId="LiveId" clId="{F210EC26-F8A3-4319-8933-DA7DD7ED8CB9}" dt="2022-06-17T03:25:01.846" v="19176" actId="21"/>
          <ac:spMkLst>
            <pc:docMk/>
            <pc:sldMk cId="2519554893" sldId="295"/>
            <ac:spMk id="59" creationId="{BD51CF81-72DE-B87B-0D40-2A96C967DF04}"/>
          </ac:spMkLst>
        </pc:spChg>
        <pc:picChg chg="add mod">
          <ac:chgData name="Kim Youngwoo" userId="7a082da984d70731" providerId="LiveId" clId="{F210EC26-F8A3-4319-8933-DA7DD7ED8CB9}" dt="2022-06-17T04:11:25.431" v="21952" actId="1076"/>
          <ac:picMkLst>
            <pc:docMk/>
            <pc:sldMk cId="2519554893" sldId="295"/>
            <ac:picMk id="3" creationId="{FD6AB4D2-9367-6AEE-BF02-804B448DBA9C}"/>
          </ac:picMkLst>
        </pc:picChg>
        <pc:picChg chg="add mod">
          <ac:chgData name="Kim Youngwoo" userId="7a082da984d70731" providerId="LiveId" clId="{F210EC26-F8A3-4319-8933-DA7DD7ED8CB9}" dt="2022-06-17T04:11:29.911" v="21954" actId="1076"/>
          <ac:picMkLst>
            <pc:docMk/>
            <pc:sldMk cId="2519554893" sldId="295"/>
            <ac:picMk id="10" creationId="{9EC9FBD1-5D1C-60AF-12C5-6A86D90B6828}"/>
          </ac:picMkLst>
        </pc:picChg>
        <pc:picChg chg="del">
          <ac:chgData name="Kim Youngwoo" userId="7a082da984d70731" providerId="LiveId" clId="{F210EC26-F8A3-4319-8933-DA7DD7ED8CB9}" dt="2022-06-17T03:24:47.567" v="19170" actId="21"/>
          <ac:picMkLst>
            <pc:docMk/>
            <pc:sldMk cId="2519554893" sldId="295"/>
            <ac:picMk id="13" creationId="{0D07545A-B4B9-71ED-EA8F-24398DA3481B}"/>
          </ac:picMkLst>
        </pc:picChg>
        <pc:picChg chg="del">
          <ac:chgData name="Kim Youngwoo" userId="7a082da984d70731" providerId="LiveId" clId="{F210EC26-F8A3-4319-8933-DA7DD7ED8CB9}" dt="2022-06-17T03:24:57.514" v="19174" actId="21"/>
          <ac:picMkLst>
            <pc:docMk/>
            <pc:sldMk cId="2519554893" sldId="295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7T03:24:53.278" v="19172" actId="21"/>
          <ac:picMkLst>
            <pc:docMk/>
            <pc:sldMk cId="2519554893" sldId="295"/>
            <ac:picMk id="23" creationId="{BCA04A05-0ED0-2E02-92E1-D7CE8AC57A08}"/>
          </ac:picMkLst>
        </pc:picChg>
        <pc:cxnChg chg="del">
          <ac:chgData name="Kim Youngwoo" userId="7a082da984d70731" providerId="LiveId" clId="{F210EC26-F8A3-4319-8933-DA7DD7ED8CB9}" dt="2022-06-17T03:24:54.890" v="19173" actId="21"/>
          <ac:cxnSpMkLst>
            <pc:docMk/>
            <pc:sldMk cId="2519554893" sldId="295"/>
            <ac:cxnSpMk id="60" creationId="{34E35DB5-CC38-8DB5-E238-E5BA59A26383}"/>
          </ac:cxnSpMkLst>
        </pc:cxnChg>
      </pc:sldChg>
      <pc:sldChg chg="addSp delSp modSp add mod">
        <pc:chgData name="Kim Youngwoo" userId="7a082da984d70731" providerId="LiveId" clId="{F210EC26-F8A3-4319-8933-DA7DD7ED8CB9}" dt="2022-06-19T16:31:22.635" v="87348" actId="20577"/>
        <pc:sldMkLst>
          <pc:docMk/>
          <pc:sldMk cId="3388412008" sldId="296"/>
        </pc:sldMkLst>
        <pc:spChg chg="add mod">
          <ac:chgData name="Kim Youngwoo" userId="7a082da984d70731" providerId="LiveId" clId="{F210EC26-F8A3-4319-8933-DA7DD7ED8CB9}" dt="2022-06-19T11:13:57.670" v="78796" actId="20577"/>
          <ac:spMkLst>
            <pc:docMk/>
            <pc:sldMk cId="3388412008" sldId="296"/>
            <ac:spMk id="2" creationId="{1FF84078-0AEC-D278-8A01-6F8303DB243A}"/>
          </ac:spMkLst>
        </pc:spChg>
        <pc:spChg chg="del mod">
          <ac:chgData name="Kim Youngwoo" userId="7a082da984d70731" providerId="LiveId" clId="{F210EC26-F8A3-4319-8933-DA7DD7ED8CB9}" dt="2022-06-17T11:25:14.095" v="37204" actId="21"/>
          <ac:spMkLst>
            <pc:docMk/>
            <pc:sldMk cId="3388412008" sldId="296"/>
            <ac:spMk id="4" creationId="{A2EEC4EE-E48F-37E7-987F-F0510B061486}"/>
          </ac:spMkLst>
        </pc:spChg>
        <pc:spChg chg="mod">
          <ac:chgData name="Kim Youngwoo" userId="7a082da984d70731" providerId="LiveId" clId="{F210EC26-F8A3-4319-8933-DA7DD7ED8CB9}" dt="2022-06-17T03:33:55.695" v="19409" actId="20577"/>
          <ac:spMkLst>
            <pc:docMk/>
            <pc:sldMk cId="3388412008" sldId="296"/>
            <ac:spMk id="8" creationId="{47011B7E-81BE-707E-84E0-C088A26A4C95}"/>
          </ac:spMkLst>
        </pc:spChg>
        <pc:spChg chg="mod">
          <ac:chgData name="Kim Youngwoo" userId="7a082da984d70731" providerId="LiveId" clId="{F210EC26-F8A3-4319-8933-DA7DD7ED8CB9}" dt="2022-06-17T03:19:29.588" v="18971" actId="20577"/>
          <ac:spMkLst>
            <pc:docMk/>
            <pc:sldMk cId="3388412008" sldId="296"/>
            <ac:spMk id="14" creationId="{53122A7B-F07C-58B1-C0D0-8D0618F7F469}"/>
          </ac:spMkLst>
        </pc:spChg>
        <pc:spChg chg="del mod">
          <ac:chgData name="Kim Youngwoo" userId="7a082da984d70731" providerId="LiveId" clId="{F210EC26-F8A3-4319-8933-DA7DD7ED8CB9}" dt="2022-06-16T14:41:30.856" v="17991" actId="21"/>
          <ac:spMkLst>
            <pc:docMk/>
            <pc:sldMk cId="3388412008" sldId="296"/>
            <ac:spMk id="14" creationId="{A74727A9-629F-74BE-92B7-28A5F757684A}"/>
          </ac:spMkLst>
        </pc:spChg>
        <pc:spChg chg="mod">
          <ac:chgData name="Kim Youngwoo" userId="7a082da984d70731" providerId="LiveId" clId="{F210EC26-F8A3-4319-8933-DA7DD7ED8CB9}" dt="2022-06-17T03:19:32.449" v="18973" actId="20577"/>
          <ac:spMkLst>
            <pc:docMk/>
            <pc:sldMk cId="3388412008" sldId="296"/>
            <ac:spMk id="16" creationId="{98C4F991-0125-D573-2EDE-F534BE130CFE}"/>
          </ac:spMkLst>
        </pc:spChg>
        <pc:spChg chg="add mod">
          <ac:chgData name="Kim Youngwoo" userId="7a082da984d70731" providerId="LiveId" clId="{F210EC26-F8A3-4319-8933-DA7DD7ED8CB9}" dt="2022-06-19T06:12:26.256" v="78491" actId="20577"/>
          <ac:spMkLst>
            <pc:docMk/>
            <pc:sldMk cId="3388412008" sldId="296"/>
            <ac:spMk id="17" creationId="{5DF9052D-01E3-CD19-2F8C-E893C269C56C}"/>
          </ac:spMkLst>
        </pc:spChg>
        <pc:spChg chg="add mod">
          <ac:chgData name="Kim Youngwoo" userId="7a082da984d70731" providerId="LiveId" clId="{F210EC26-F8A3-4319-8933-DA7DD7ED8CB9}" dt="2022-06-18T09:15:28.723" v="62168" actId="1076"/>
          <ac:spMkLst>
            <pc:docMk/>
            <pc:sldMk cId="3388412008" sldId="296"/>
            <ac:spMk id="18" creationId="{26DCFFAA-E019-9004-FBDC-F4CBB2D7E58B}"/>
          </ac:spMkLst>
        </pc:spChg>
        <pc:spChg chg="add mod">
          <ac:chgData name="Kim Youngwoo" userId="7a082da984d70731" providerId="LiveId" clId="{F210EC26-F8A3-4319-8933-DA7DD7ED8CB9}" dt="2022-06-18T02:41:50.036" v="47474"/>
          <ac:spMkLst>
            <pc:docMk/>
            <pc:sldMk cId="3388412008" sldId="296"/>
            <ac:spMk id="19" creationId="{A30779B2-47F7-BF2E-3EEA-9164351E5E79}"/>
          </ac:spMkLst>
        </pc:spChg>
        <pc:spChg chg="add del mod">
          <ac:chgData name="Kim Youngwoo" userId="7a082da984d70731" providerId="LiveId" clId="{F210EC26-F8A3-4319-8933-DA7DD7ED8CB9}" dt="2022-06-17T01:10:30.161" v="18158" actId="21"/>
          <ac:spMkLst>
            <pc:docMk/>
            <pc:sldMk cId="3388412008" sldId="296"/>
            <ac:spMk id="20" creationId="{47615A4F-1011-9468-5314-23E9C371ED8B}"/>
          </ac:spMkLst>
        </pc:spChg>
        <pc:spChg chg="add mod">
          <ac:chgData name="Kim Youngwoo" userId="7a082da984d70731" providerId="LiveId" clId="{F210EC26-F8A3-4319-8933-DA7DD7ED8CB9}" dt="2022-06-19T16:31:22.635" v="87348" actId="20577"/>
          <ac:spMkLst>
            <pc:docMk/>
            <pc:sldMk cId="3388412008" sldId="296"/>
            <ac:spMk id="20" creationId="{AB70976D-B61E-A02E-F657-A04BF88B2202}"/>
          </ac:spMkLst>
        </pc:spChg>
        <pc:picChg chg="del mod">
          <ac:chgData name="Kim Youngwoo" userId="7a082da984d70731" providerId="LiveId" clId="{F210EC26-F8A3-4319-8933-DA7DD7ED8CB9}" dt="2022-06-16T14:22:55.035" v="17533" actId="21"/>
          <ac:picMkLst>
            <pc:docMk/>
            <pc:sldMk cId="3388412008" sldId="296"/>
            <ac:picMk id="6" creationId="{EDC8148D-E474-661E-81A2-9C3C76960F8C}"/>
          </ac:picMkLst>
        </pc:picChg>
        <pc:picChg chg="add del mod modCrop">
          <ac:chgData name="Kim Youngwoo" userId="7a082da984d70731" providerId="LiveId" clId="{F210EC26-F8A3-4319-8933-DA7DD7ED8CB9}" dt="2022-06-16T14:31:40.174" v="17673" actId="21"/>
          <ac:picMkLst>
            <pc:docMk/>
            <pc:sldMk cId="3388412008" sldId="296"/>
            <ac:picMk id="9" creationId="{065F16AD-489E-868A-DC2C-701309394431}"/>
          </ac:picMkLst>
        </pc:picChg>
        <pc:picChg chg="add del mod modCrop">
          <ac:chgData name="Kim Youngwoo" userId="7a082da984d70731" providerId="LiveId" clId="{F210EC26-F8A3-4319-8933-DA7DD7ED8CB9}" dt="2022-06-16T14:31:41.860" v="17674" actId="21"/>
          <ac:picMkLst>
            <pc:docMk/>
            <pc:sldMk cId="3388412008" sldId="296"/>
            <ac:picMk id="10" creationId="{11B37ED9-8CC3-8099-DB64-675F797E9D8F}"/>
          </ac:picMkLst>
        </pc:picChg>
        <pc:picChg chg="add mod modCrop">
          <ac:chgData name="Kim Youngwoo" userId="7a082da984d70731" providerId="LiveId" clId="{F210EC26-F8A3-4319-8933-DA7DD7ED8CB9}" dt="2022-06-17T03:08:58.191" v="18401"/>
          <ac:picMkLst>
            <pc:docMk/>
            <pc:sldMk cId="3388412008" sldId="296"/>
            <ac:picMk id="11" creationId="{34689EFF-821A-E637-0292-2013392CE809}"/>
          </ac:picMkLst>
        </pc:picChg>
        <pc:picChg chg="add mod">
          <ac:chgData name="Kim Youngwoo" userId="7a082da984d70731" providerId="LiveId" clId="{F210EC26-F8A3-4319-8933-DA7DD7ED8CB9}" dt="2022-06-16T14:38:43.476" v="17732" actId="1076"/>
          <ac:picMkLst>
            <pc:docMk/>
            <pc:sldMk cId="3388412008" sldId="296"/>
            <ac:picMk id="12" creationId="{72E52B4D-6F43-EDA7-D147-966B66A7B1A7}"/>
          </ac:picMkLst>
        </pc:picChg>
        <pc:cxnChg chg="add mod">
          <ac:chgData name="Kim Youngwoo" userId="7a082da984d70731" providerId="LiveId" clId="{F210EC26-F8A3-4319-8933-DA7DD7ED8CB9}" dt="2022-06-17T01:17:49.892" v="18341" actId="1076"/>
          <ac:cxnSpMkLst>
            <pc:docMk/>
            <pc:sldMk cId="3388412008" sldId="296"/>
            <ac:cxnSpMk id="13" creationId="{E3220CDD-62C2-EF2D-E257-A78FB004F273}"/>
          </ac:cxnSpMkLst>
        </pc:cxnChg>
        <pc:cxnChg chg="add mod">
          <ac:chgData name="Kim Youngwoo" userId="7a082da984d70731" providerId="LiveId" clId="{F210EC26-F8A3-4319-8933-DA7DD7ED8CB9}" dt="2022-06-17T01:17:51.635" v="18342" actId="1076"/>
          <ac:cxnSpMkLst>
            <pc:docMk/>
            <pc:sldMk cId="3388412008" sldId="296"/>
            <ac:cxnSpMk id="15" creationId="{ACB12F9C-D380-29AC-21BB-9B6D7D904A3A}"/>
          </ac:cxnSpMkLst>
        </pc:cxnChg>
        <pc:cxnChg chg="add del mod">
          <ac:chgData name="Kim Youngwoo" userId="7a082da984d70731" providerId="LiveId" clId="{F210EC26-F8A3-4319-8933-DA7DD7ED8CB9}" dt="2022-06-17T01:10:27.689" v="18157" actId="21"/>
          <ac:cxnSpMkLst>
            <pc:docMk/>
            <pc:sldMk cId="3388412008" sldId="296"/>
            <ac:cxnSpMk id="16" creationId="{F1A499D6-C159-3C51-5275-B10FFCD64A06}"/>
          </ac:cxnSpMkLst>
        </pc:cxnChg>
      </pc:sldChg>
      <pc:sldChg chg="addSp delSp modSp add mod">
        <pc:chgData name="Kim Youngwoo" userId="7a082da984d70731" providerId="LiveId" clId="{F210EC26-F8A3-4319-8933-DA7DD7ED8CB9}" dt="2022-06-19T16:31:18.401" v="87346" actId="1076"/>
        <pc:sldMkLst>
          <pc:docMk/>
          <pc:sldMk cId="277705114" sldId="297"/>
        </pc:sldMkLst>
        <pc:spChg chg="add del mod">
          <ac:chgData name="Kim Youngwoo" userId="7a082da984d70731" providerId="LiveId" clId="{F210EC26-F8A3-4319-8933-DA7DD7ED8CB9}" dt="2022-06-16T14:19:46.008" v="17238" actId="21"/>
          <ac:spMkLst>
            <pc:docMk/>
            <pc:sldMk cId="277705114" sldId="297"/>
            <ac:spMk id="2" creationId="{5C0432DC-FE3F-B1B3-135D-E5B6B3E2019E}"/>
          </ac:spMkLst>
        </pc:spChg>
        <pc:spChg chg="add del mod">
          <ac:chgData name="Kim Youngwoo" userId="7a082da984d70731" providerId="LiveId" clId="{F210EC26-F8A3-4319-8933-DA7DD7ED8CB9}" dt="2022-06-16T14:19:48.273" v="17239" actId="21"/>
          <ac:spMkLst>
            <pc:docMk/>
            <pc:sldMk cId="277705114" sldId="297"/>
            <ac:spMk id="3" creationId="{95FA1979-0084-F217-C749-0646DDCFED14}"/>
          </ac:spMkLst>
        </pc:spChg>
        <pc:spChg chg="mod">
          <ac:chgData name="Kim Youngwoo" userId="7a082da984d70731" providerId="LiveId" clId="{F210EC26-F8A3-4319-8933-DA7DD7ED8CB9}" dt="2022-06-16T14:14:48.271" v="16776" actId="1076"/>
          <ac:spMkLst>
            <pc:docMk/>
            <pc:sldMk cId="277705114" sldId="297"/>
            <ac:spMk id="4" creationId="{A2EEC4EE-E48F-37E7-987F-F0510B061486}"/>
          </ac:spMkLst>
        </pc:spChg>
        <pc:spChg chg="del">
          <ac:chgData name="Kim Youngwoo" userId="7a082da984d70731" providerId="LiveId" clId="{F210EC26-F8A3-4319-8933-DA7DD7ED8CB9}" dt="2022-06-16T14:21:02.593" v="17269" actId="21"/>
          <ac:spMkLst>
            <pc:docMk/>
            <pc:sldMk cId="277705114" sldId="297"/>
            <ac:spMk id="8" creationId="{47011B7E-81BE-707E-84E0-C088A26A4C95}"/>
          </ac:spMkLst>
        </pc:spChg>
        <pc:spChg chg="add mod">
          <ac:chgData name="Kim Youngwoo" userId="7a082da984d70731" providerId="LiveId" clId="{F210EC26-F8A3-4319-8933-DA7DD7ED8CB9}" dt="2022-06-19T16:31:18.401" v="87346" actId="1076"/>
          <ac:spMkLst>
            <pc:docMk/>
            <pc:sldMk cId="277705114" sldId="297"/>
            <ac:spMk id="8" creationId="{7E18CC04-F48D-ABC1-CB98-677BBB9D90F0}"/>
          </ac:spMkLst>
        </pc:spChg>
        <pc:spChg chg="add del mod">
          <ac:chgData name="Kim Youngwoo" userId="7a082da984d70731" providerId="LiveId" clId="{F210EC26-F8A3-4319-8933-DA7DD7ED8CB9}" dt="2022-06-16T14:19:43.873" v="17237" actId="21"/>
          <ac:spMkLst>
            <pc:docMk/>
            <pc:sldMk cId="277705114" sldId="297"/>
            <ac:spMk id="9" creationId="{2306A7B0-EBB8-819B-0B8D-B5F92A48546E}"/>
          </ac:spMkLst>
        </pc:spChg>
        <pc:spChg chg="add mod">
          <ac:chgData name="Kim Youngwoo" userId="7a082da984d70731" providerId="LiveId" clId="{F210EC26-F8A3-4319-8933-DA7DD7ED8CB9}" dt="2022-06-17T03:33:44.207" v="19396" actId="20577"/>
          <ac:spMkLst>
            <pc:docMk/>
            <pc:sldMk cId="277705114" sldId="297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6T14:14:55.520" v="16778" actId="1076"/>
          <ac:spMkLst>
            <pc:docMk/>
            <pc:sldMk cId="277705114" sldId="297"/>
            <ac:spMk id="14" creationId="{A74727A9-629F-74BE-92B7-28A5F757684A}"/>
          </ac:spMkLst>
        </pc:spChg>
        <pc:picChg chg="mod">
          <ac:chgData name="Kim Youngwoo" userId="7a082da984d70731" providerId="LiveId" clId="{F210EC26-F8A3-4319-8933-DA7DD7ED8CB9}" dt="2022-06-16T14:14:58.163" v="16779" actId="1076"/>
          <ac:picMkLst>
            <pc:docMk/>
            <pc:sldMk cId="277705114" sldId="297"/>
            <ac:picMk id="6" creationId="{EDC8148D-E474-661E-81A2-9C3C76960F8C}"/>
          </ac:picMkLst>
        </pc:picChg>
      </pc:sldChg>
      <pc:sldChg chg="addSp delSp modSp add mod">
        <pc:chgData name="Kim Youngwoo" userId="7a082da984d70731" providerId="LiveId" clId="{F210EC26-F8A3-4319-8933-DA7DD7ED8CB9}" dt="2022-06-19T16:31:41.683" v="87354" actId="20577"/>
        <pc:sldMkLst>
          <pc:docMk/>
          <pc:sldMk cId="2721240747" sldId="298"/>
        </pc:sldMkLst>
        <pc:spChg chg="add mod">
          <ac:chgData name="Kim Youngwoo" userId="7a082da984d70731" providerId="LiveId" clId="{F210EC26-F8A3-4319-8933-DA7DD7ED8CB9}" dt="2022-06-17T04:09:26.944" v="21640" actId="14100"/>
          <ac:spMkLst>
            <pc:docMk/>
            <pc:sldMk cId="2721240747" sldId="298"/>
            <ac:spMk id="4" creationId="{6A288B58-11A4-3C2D-FFBE-952201E3A39C}"/>
          </ac:spMkLst>
        </pc:spChg>
        <pc:spChg chg="add mod">
          <ac:chgData name="Kim Youngwoo" userId="7a082da984d70731" providerId="LiveId" clId="{F210EC26-F8A3-4319-8933-DA7DD7ED8CB9}" dt="2022-06-19T06:13:55.202" v="78550"/>
          <ac:spMkLst>
            <pc:docMk/>
            <pc:sldMk cId="2721240747" sldId="298"/>
            <ac:spMk id="10" creationId="{BE0C8DB7-72AB-AE8F-2998-8E45D2A22794}"/>
          </ac:spMkLst>
        </pc:spChg>
        <pc:spChg chg="add mod">
          <ac:chgData name="Kim Youngwoo" userId="7a082da984d70731" providerId="LiveId" clId="{F210EC26-F8A3-4319-8933-DA7DD7ED8CB9}" dt="2022-06-19T16:31:41.683" v="87354" actId="20577"/>
          <ac:spMkLst>
            <pc:docMk/>
            <pc:sldMk cId="2721240747" sldId="298"/>
            <ac:spMk id="11" creationId="{23966F3D-E6B7-6D07-DA87-9AF8220BDFF7}"/>
          </ac:spMkLst>
        </pc:spChg>
        <pc:picChg chg="add mod">
          <ac:chgData name="Kim Youngwoo" userId="7a082da984d70731" providerId="LiveId" clId="{F210EC26-F8A3-4319-8933-DA7DD7ED8CB9}" dt="2022-06-17T04:11:39.656" v="21959" actId="1076"/>
          <ac:picMkLst>
            <pc:docMk/>
            <pc:sldMk cId="2721240747" sldId="298"/>
            <ac:picMk id="3" creationId="{853C982F-D703-1D8A-D1E1-0D55DE78D734}"/>
          </ac:picMkLst>
        </pc:picChg>
        <pc:picChg chg="add del mod">
          <ac:chgData name="Kim Youngwoo" userId="7a082da984d70731" providerId="LiveId" clId="{F210EC26-F8A3-4319-8933-DA7DD7ED8CB9}" dt="2022-06-17T03:48:29.660" v="20525" actId="21"/>
          <ac:picMkLst>
            <pc:docMk/>
            <pc:sldMk cId="2721240747" sldId="298"/>
            <ac:picMk id="5" creationId="{44D03840-43D0-4DE5-CF46-7D531921A51E}"/>
          </ac:picMkLst>
        </pc:picChg>
        <pc:picChg chg="add mod">
          <ac:chgData name="Kim Youngwoo" userId="7a082da984d70731" providerId="LiveId" clId="{F210EC26-F8A3-4319-8933-DA7DD7ED8CB9}" dt="2022-06-17T04:11:50.487" v="21961" actId="1076"/>
          <ac:picMkLst>
            <pc:docMk/>
            <pc:sldMk cId="2721240747" sldId="298"/>
            <ac:picMk id="9" creationId="{C84B6E48-8711-073D-F23D-2B2E193E63CA}"/>
          </ac:picMkLst>
        </pc:picChg>
      </pc:sldChg>
      <pc:sldChg chg="addSp modSp add mod">
        <pc:chgData name="Kim Youngwoo" userId="7a082da984d70731" providerId="LiveId" clId="{F210EC26-F8A3-4319-8933-DA7DD7ED8CB9}" dt="2022-06-19T16:31:45.777" v="87356" actId="20577"/>
        <pc:sldMkLst>
          <pc:docMk/>
          <pc:sldMk cId="2159452248" sldId="299"/>
        </pc:sldMkLst>
        <pc:spChg chg="add mod">
          <ac:chgData name="Kim Youngwoo" userId="7a082da984d70731" providerId="LiveId" clId="{F210EC26-F8A3-4319-8933-DA7DD7ED8CB9}" dt="2022-06-17T05:37:09.541" v="30760" actId="1076"/>
          <ac:spMkLst>
            <pc:docMk/>
            <pc:sldMk cId="2159452248" sldId="299"/>
            <ac:spMk id="4" creationId="{9DAFAC12-8928-17C3-4727-9251E76D8A64}"/>
          </ac:spMkLst>
        </pc:spChg>
        <pc:spChg chg="add mod">
          <ac:chgData name="Kim Youngwoo" userId="7a082da984d70731" providerId="LiveId" clId="{F210EC26-F8A3-4319-8933-DA7DD7ED8CB9}" dt="2022-06-19T06:13:24.014" v="78539" actId="20577"/>
          <ac:spMkLst>
            <pc:docMk/>
            <pc:sldMk cId="2159452248" sldId="299"/>
            <ac:spMk id="9" creationId="{8C5288C9-D528-FEAE-0F08-9BD7265A5F07}"/>
          </ac:spMkLst>
        </pc:spChg>
        <pc:spChg chg="add mod">
          <ac:chgData name="Kim Youngwoo" userId="7a082da984d70731" providerId="LiveId" clId="{F210EC26-F8A3-4319-8933-DA7DD7ED8CB9}" dt="2022-06-19T16:31:45.777" v="87356" actId="20577"/>
          <ac:spMkLst>
            <pc:docMk/>
            <pc:sldMk cId="2159452248" sldId="299"/>
            <ac:spMk id="10" creationId="{BABB2078-D7BB-431C-5A0F-A3468093C82F}"/>
          </ac:spMkLst>
        </pc:spChg>
        <pc:picChg chg="add mod">
          <ac:chgData name="Kim Youngwoo" userId="7a082da984d70731" providerId="LiveId" clId="{F210EC26-F8A3-4319-8933-DA7DD7ED8CB9}" dt="2022-06-17T05:45:33.594" v="30912" actId="1076"/>
          <ac:picMkLst>
            <pc:docMk/>
            <pc:sldMk cId="2159452248" sldId="299"/>
            <ac:picMk id="3" creationId="{2A2206D8-FEF4-FE09-B8B9-59720927D87E}"/>
          </ac:picMkLst>
        </pc:picChg>
        <pc:picChg chg="add mod">
          <ac:chgData name="Kim Youngwoo" userId="7a082da984d70731" providerId="LiveId" clId="{F210EC26-F8A3-4319-8933-DA7DD7ED8CB9}" dt="2022-06-17T04:19:05.307" v="22903" actId="1076"/>
          <ac:picMkLst>
            <pc:docMk/>
            <pc:sldMk cId="2159452248" sldId="299"/>
            <ac:picMk id="6" creationId="{8FA52964-9D34-207E-BD09-D382C7DAF118}"/>
          </ac:picMkLst>
        </pc:picChg>
      </pc:sldChg>
      <pc:sldChg chg="addSp modSp add mod ord">
        <pc:chgData name="Kim Youngwoo" userId="7a082da984d70731" providerId="LiveId" clId="{F210EC26-F8A3-4319-8933-DA7DD7ED8CB9}" dt="2022-06-20T01:10:07.084" v="88420" actId="20577"/>
        <pc:sldMkLst>
          <pc:docMk/>
          <pc:sldMk cId="2543926325" sldId="300"/>
        </pc:sldMkLst>
        <pc:spChg chg="add mod">
          <ac:chgData name="Kim Youngwoo" userId="7a082da984d70731" providerId="LiveId" clId="{F210EC26-F8A3-4319-8933-DA7DD7ED8CB9}" dt="2022-06-20T01:10:07.084" v="88420" actId="20577"/>
          <ac:spMkLst>
            <pc:docMk/>
            <pc:sldMk cId="2543926325" sldId="300"/>
            <ac:spMk id="4" creationId="{C0E9C61F-1CB2-2E13-C8A3-8D929138AB53}"/>
          </ac:spMkLst>
        </pc:spChg>
        <pc:spChg chg="add mod">
          <ac:chgData name="Kim Youngwoo" userId="7a082da984d70731" providerId="LiveId" clId="{F210EC26-F8A3-4319-8933-DA7DD7ED8CB9}" dt="2022-06-17T06:40:32.569" v="32080" actId="1076"/>
          <ac:spMkLst>
            <pc:docMk/>
            <pc:sldMk cId="2543926325" sldId="300"/>
            <ac:spMk id="5" creationId="{6DC84F5C-1F39-6DC8-B192-71069A87D95C}"/>
          </ac:spMkLst>
        </pc:spChg>
        <pc:spChg chg="add mod">
          <ac:chgData name="Kim Youngwoo" userId="7a082da984d70731" providerId="LiveId" clId="{F210EC26-F8A3-4319-8933-DA7DD7ED8CB9}" dt="2022-06-19T16:36:13.067" v="87430" actId="20577"/>
          <ac:spMkLst>
            <pc:docMk/>
            <pc:sldMk cId="2543926325" sldId="300"/>
            <ac:spMk id="6" creationId="{7413367C-0346-2E1C-334E-2B1431C70D8B}"/>
          </ac:spMkLst>
        </pc:spChg>
        <pc:spChg chg="mod">
          <ac:chgData name="Kim Youngwoo" userId="7a082da984d70731" providerId="LiveId" clId="{F210EC26-F8A3-4319-8933-DA7DD7ED8CB9}" dt="2022-06-19T06:09:41.588" v="78479" actId="20577"/>
          <ac:spMkLst>
            <pc:docMk/>
            <pc:sldMk cId="2543926325" sldId="300"/>
            <ac:spMk id="8" creationId="{47011B7E-81BE-707E-84E0-C088A26A4C95}"/>
          </ac:spMkLst>
        </pc:spChg>
      </pc:sldChg>
      <pc:sldChg chg="addSp delSp modSp add del mod setBg">
        <pc:chgData name="Kim Youngwoo" userId="7a082da984d70731" providerId="LiveId" clId="{F210EC26-F8A3-4319-8933-DA7DD7ED8CB9}" dt="2022-06-17T11:26:06.111" v="37326" actId="2696"/>
        <pc:sldMkLst>
          <pc:docMk/>
          <pc:sldMk cId="3613494308" sldId="301"/>
        </pc:sldMkLst>
        <pc:spChg chg="add del mod">
          <ac:chgData name="Kim Youngwoo" userId="7a082da984d70731" providerId="LiveId" clId="{F210EC26-F8A3-4319-8933-DA7DD7ED8CB9}" dt="2022-06-17T10:21:55.518" v="34830" actId="21"/>
          <ac:spMkLst>
            <pc:docMk/>
            <pc:sldMk cId="3613494308" sldId="301"/>
            <ac:spMk id="2" creationId="{C8D265BF-5249-2F59-F69C-C8A3551A2BDB}"/>
          </ac:spMkLst>
        </pc:spChg>
        <pc:spChg chg="add mod">
          <ac:chgData name="Kim Youngwoo" userId="7a082da984d70731" providerId="LiveId" clId="{F210EC26-F8A3-4319-8933-DA7DD7ED8CB9}" dt="2022-06-17T10:07:29.171" v="34741" actId="1076"/>
          <ac:spMkLst>
            <pc:docMk/>
            <pc:sldMk cId="3613494308" sldId="301"/>
            <ac:spMk id="4" creationId="{C6DE05CE-FA72-5F82-1603-6D8A88D2D82B}"/>
          </ac:spMkLst>
        </pc:spChg>
        <pc:spChg chg="add mod">
          <ac:chgData name="Kim Youngwoo" userId="7a082da984d70731" providerId="LiveId" clId="{F210EC26-F8A3-4319-8933-DA7DD7ED8CB9}" dt="2022-06-17T10:07:00.790" v="34716" actId="1076"/>
          <ac:spMkLst>
            <pc:docMk/>
            <pc:sldMk cId="3613494308" sldId="301"/>
            <ac:spMk id="5" creationId="{A9BA1D48-4DCB-2063-EC15-BAF64270E97D}"/>
          </ac:spMkLst>
        </pc:spChg>
        <pc:spChg chg="add mod">
          <ac:chgData name="Kim Youngwoo" userId="7a082da984d70731" providerId="LiveId" clId="{F210EC26-F8A3-4319-8933-DA7DD7ED8CB9}" dt="2022-06-17T10:07:40.153" v="34742" actId="1076"/>
          <ac:spMkLst>
            <pc:docMk/>
            <pc:sldMk cId="3613494308" sldId="301"/>
            <ac:spMk id="6" creationId="{DF0A4EE1-C875-3B74-107C-6142AAF4E374}"/>
          </ac:spMkLst>
        </pc:spChg>
        <pc:spChg chg="mod">
          <ac:chgData name="Kim Youngwoo" userId="7a082da984d70731" providerId="LiveId" clId="{F210EC26-F8A3-4319-8933-DA7DD7ED8CB9}" dt="2022-06-17T05:39:10.842" v="30780"/>
          <ac:spMkLst>
            <pc:docMk/>
            <pc:sldMk cId="3613494308" sldId="301"/>
            <ac:spMk id="8" creationId="{47011B7E-81BE-707E-84E0-C088A26A4C95}"/>
          </ac:spMkLst>
        </pc:spChg>
        <pc:spChg chg="add del mod">
          <ac:chgData name="Kim Youngwoo" userId="7a082da984d70731" providerId="LiveId" clId="{F210EC26-F8A3-4319-8933-DA7DD7ED8CB9}" dt="2022-06-17T09:58:52.247" v="33848" actId="478"/>
          <ac:spMkLst>
            <pc:docMk/>
            <pc:sldMk cId="3613494308" sldId="301"/>
            <ac:spMk id="9" creationId="{523DE135-9022-2D0C-0CFA-5C07017DD1CB}"/>
          </ac:spMkLst>
        </pc:spChg>
        <pc:spChg chg="add del mod">
          <ac:chgData name="Kim Youngwoo" userId="7a082da984d70731" providerId="LiveId" clId="{F210EC26-F8A3-4319-8933-DA7DD7ED8CB9}" dt="2022-06-17T06:13:55.114" v="31212"/>
          <ac:spMkLst>
            <pc:docMk/>
            <pc:sldMk cId="3613494308" sldId="301"/>
            <ac:spMk id="9" creationId="{B54938C1-E9D3-BB69-947D-BF34A2C36D0F}"/>
          </ac:spMkLst>
        </pc:spChg>
        <pc:spChg chg="add mod">
          <ac:chgData name="Kim Youngwoo" userId="7a082da984d70731" providerId="LiveId" clId="{F210EC26-F8A3-4319-8933-DA7DD7ED8CB9}" dt="2022-06-17T10:26:06.747" v="34969" actId="20577"/>
          <ac:spMkLst>
            <pc:docMk/>
            <pc:sldMk cId="3613494308" sldId="301"/>
            <ac:spMk id="10" creationId="{075911C7-6329-466A-62C4-91F33BB8A269}"/>
          </ac:spMkLst>
        </pc:spChg>
        <pc:spChg chg="add mod">
          <ac:chgData name="Kim Youngwoo" userId="7a082da984d70731" providerId="LiveId" clId="{F210EC26-F8A3-4319-8933-DA7DD7ED8CB9}" dt="2022-06-17T10:04:02.376" v="34314" actId="14100"/>
          <ac:spMkLst>
            <pc:docMk/>
            <pc:sldMk cId="3613494308" sldId="301"/>
            <ac:spMk id="11" creationId="{262B945D-C448-337A-4A1A-1685C6F9FC74}"/>
          </ac:spMkLst>
        </pc:spChg>
        <pc:spChg chg="add mod">
          <ac:chgData name="Kim Youngwoo" userId="7a082da984d70731" providerId="LiveId" clId="{F210EC26-F8A3-4319-8933-DA7DD7ED8CB9}" dt="2022-06-17T10:05:46.238" v="34500" actId="20577"/>
          <ac:spMkLst>
            <pc:docMk/>
            <pc:sldMk cId="3613494308" sldId="301"/>
            <ac:spMk id="12" creationId="{8EDD294F-5B6E-6163-F56D-EB6D88E3341A}"/>
          </ac:spMkLst>
        </pc:spChg>
        <pc:spChg chg="add mod">
          <ac:chgData name="Kim Youngwoo" userId="7a082da984d70731" providerId="LiveId" clId="{F210EC26-F8A3-4319-8933-DA7DD7ED8CB9}" dt="2022-06-17T10:06:47.376" v="34698"/>
          <ac:spMkLst>
            <pc:docMk/>
            <pc:sldMk cId="3613494308" sldId="301"/>
            <ac:spMk id="13" creationId="{9569C25F-CAC0-5A74-8805-B7E4460A23C1}"/>
          </ac:spMkLst>
        </pc:spChg>
        <pc:spChg chg="add mod">
          <ac:chgData name="Kim Youngwoo" userId="7a082da984d70731" providerId="LiveId" clId="{F210EC26-F8A3-4319-8933-DA7DD7ED8CB9}" dt="2022-06-17T10:28:42.624" v="34990" actId="1076"/>
          <ac:spMkLst>
            <pc:docMk/>
            <pc:sldMk cId="3613494308" sldId="301"/>
            <ac:spMk id="14" creationId="{656638F7-03A6-569F-729B-0FE7F356F86C}"/>
          </ac:spMkLst>
        </pc:spChg>
        <pc:spChg chg="add del mod">
          <ac:chgData name="Kim Youngwoo" userId="7a082da984d70731" providerId="LiveId" clId="{F210EC26-F8A3-4319-8933-DA7DD7ED8CB9}" dt="2022-06-17T10:28:39.692" v="34989" actId="21"/>
          <ac:spMkLst>
            <pc:docMk/>
            <pc:sldMk cId="3613494308" sldId="301"/>
            <ac:spMk id="18" creationId="{31FBCAE0-AD05-5D76-489B-8C7F89538F1C}"/>
          </ac:spMkLst>
        </pc:spChg>
        <pc:spChg chg="add del mod">
          <ac:chgData name="Kim Youngwoo" userId="7a082da984d70731" providerId="LiveId" clId="{F210EC26-F8A3-4319-8933-DA7DD7ED8CB9}" dt="2022-06-17T10:24:56.439" v="34913"/>
          <ac:spMkLst>
            <pc:docMk/>
            <pc:sldMk cId="3613494308" sldId="301"/>
            <ac:spMk id="18" creationId="{50F28FCA-C769-F89B-8858-C0E430D883C1}"/>
          </ac:spMkLst>
        </pc:spChg>
        <pc:spChg chg="add del mod">
          <ac:chgData name="Kim Youngwoo" userId="7a082da984d70731" providerId="LiveId" clId="{F210EC26-F8A3-4319-8933-DA7DD7ED8CB9}" dt="2022-06-17T10:28:33.436" v="34988" actId="21"/>
          <ac:spMkLst>
            <pc:docMk/>
            <pc:sldMk cId="3613494308" sldId="301"/>
            <ac:spMk id="19" creationId="{907B7A44-8321-525A-87E6-056558B2FCD7}"/>
          </ac:spMkLst>
        </pc:spChg>
        <pc:graphicFrameChg chg="add mod modGraphic">
          <ac:chgData name="Kim Youngwoo" userId="7a082da984d70731" providerId="LiveId" clId="{F210EC26-F8A3-4319-8933-DA7DD7ED8CB9}" dt="2022-06-17T10:28:52.927" v="34991" actId="1076"/>
          <ac:graphicFrameMkLst>
            <pc:docMk/>
            <pc:sldMk cId="3613494308" sldId="301"/>
            <ac:graphicFrameMk id="3" creationId="{9049E118-86B7-2535-648A-ADA994CD006D}"/>
          </ac:graphicFrameMkLst>
        </pc:graphicFrameChg>
        <pc:graphicFrameChg chg="add mod modGraphic">
          <ac:chgData name="Kim Youngwoo" userId="7a082da984d70731" providerId="LiveId" clId="{F210EC26-F8A3-4319-8933-DA7DD7ED8CB9}" dt="2022-06-17T10:29:55.053" v="35000"/>
          <ac:graphicFrameMkLst>
            <pc:docMk/>
            <pc:sldMk cId="3613494308" sldId="301"/>
            <ac:graphicFrameMk id="15" creationId="{FEAF5B93-1752-F301-2B90-C22DFC6DFF65}"/>
          </ac:graphicFrameMkLst>
        </pc:graphicFrameChg>
        <pc:graphicFrameChg chg="add mod modGraphic">
          <ac:chgData name="Kim Youngwoo" userId="7a082da984d70731" providerId="LiveId" clId="{F210EC26-F8A3-4319-8933-DA7DD7ED8CB9}" dt="2022-06-17T10:30:17.441" v="35004"/>
          <ac:graphicFrameMkLst>
            <pc:docMk/>
            <pc:sldMk cId="3613494308" sldId="301"/>
            <ac:graphicFrameMk id="16" creationId="{67DA4102-311F-6116-6DFF-BAE1E2E893A3}"/>
          </ac:graphicFrameMkLst>
        </pc:graphicFrameChg>
        <pc:graphicFrameChg chg="add mod modGraphic">
          <ac:chgData name="Kim Youngwoo" userId="7a082da984d70731" providerId="LiveId" clId="{F210EC26-F8A3-4319-8933-DA7DD7ED8CB9}" dt="2022-06-17T10:30:38.964" v="35009"/>
          <ac:graphicFrameMkLst>
            <pc:docMk/>
            <pc:sldMk cId="3613494308" sldId="301"/>
            <ac:graphicFrameMk id="17" creationId="{7C63CDBD-DB41-C30A-AD70-AA6C6F08F5BA}"/>
          </ac:graphicFrameMkLst>
        </pc:graphicFrameChg>
      </pc:sldChg>
      <pc:sldChg chg="addSp delSp modSp add mod">
        <pc:chgData name="Kim Youngwoo" userId="7a082da984d70731" providerId="LiveId" clId="{F210EC26-F8A3-4319-8933-DA7DD7ED8CB9}" dt="2022-06-20T00:49:29.944" v="87575" actId="20577"/>
        <pc:sldMkLst>
          <pc:docMk/>
          <pc:sldMk cId="3558926156" sldId="302"/>
        </pc:sldMkLst>
        <pc:spChg chg="add mod">
          <ac:chgData name="Kim Youngwoo" userId="7a082da984d70731" providerId="LiveId" clId="{F210EC26-F8A3-4319-8933-DA7DD7ED8CB9}" dt="2022-06-19T03:22:07.020" v="70102" actId="255"/>
          <ac:spMkLst>
            <pc:docMk/>
            <pc:sldMk cId="3558926156" sldId="302"/>
            <ac:spMk id="2" creationId="{9CBC6ABC-10DC-C27D-821B-25E0371A8423}"/>
          </ac:spMkLst>
        </pc:spChg>
        <pc:spChg chg="add mod">
          <ac:chgData name="Kim Youngwoo" userId="7a082da984d70731" providerId="LiveId" clId="{F210EC26-F8A3-4319-8933-DA7DD7ED8CB9}" dt="2022-06-17T11:26:50.358" v="37397" actId="20577"/>
          <ac:spMkLst>
            <pc:docMk/>
            <pc:sldMk cId="3558926156" sldId="302"/>
            <ac:spMk id="4" creationId="{347EA03C-D9CE-3F72-02DC-C7E0D24552F0}"/>
          </ac:spMkLst>
        </pc:spChg>
        <pc:spChg chg="del">
          <ac:chgData name="Kim Youngwoo" userId="7a082da984d70731" providerId="LiveId" clId="{F210EC26-F8A3-4319-8933-DA7DD7ED8CB9}" dt="2022-06-17T11:26:32.076" v="37327" actId="21"/>
          <ac:spMkLst>
            <pc:docMk/>
            <pc:sldMk cId="3558926156" sldId="302"/>
            <ac:spMk id="8" creationId="{47011B7E-81BE-707E-84E0-C088A26A4C95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0" creationId="{126CAA11-ECB5-9320-41E8-F8E32599F743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1" creationId="{F8DABF71-6785-DAEB-3B94-28B32D055FF9}"/>
          </ac:spMkLst>
        </pc:spChg>
        <pc:spChg chg="mod">
          <ac:chgData name="Kim Youngwoo" userId="7a082da984d70731" providerId="LiveId" clId="{F210EC26-F8A3-4319-8933-DA7DD7ED8CB9}" dt="2022-06-17T11:36:30.340" v="37674" actId="20577"/>
          <ac:spMkLst>
            <pc:docMk/>
            <pc:sldMk cId="3558926156" sldId="302"/>
            <ac:spMk id="12" creationId="{1CD78913-35BA-A6C9-1B4E-886A3B6AB41E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3" creationId="{EE03E9E7-C1B9-409E-9D47-BB0099C958D1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4" creationId="{DA6865DB-5E5C-D4D0-A6EA-F52CD6E9F5FB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5" creationId="{6BD62529-9E54-96C3-6C22-741037BEA817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6" creationId="{5DF866E0-51DE-F94B-6E28-59610D3339A3}"/>
          </ac:spMkLst>
        </pc:spChg>
        <pc:spChg chg="add del mod">
          <ac:chgData name="Kim Youngwoo" userId="7a082da984d70731" providerId="LiveId" clId="{F210EC26-F8A3-4319-8933-DA7DD7ED8CB9}" dt="2022-06-17T11:49:50.531" v="39819"/>
          <ac:spMkLst>
            <pc:docMk/>
            <pc:sldMk cId="3558926156" sldId="302"/>
            <ac:spMk id="17" creationId="{514ACC28-609E-639D-2266-3F2E8C1DE61D}"/>
          </ac:spMkLst>
        </pc:spChg>
        <pc:spChg chg="add mod">
          <ac:chgData name="Kim Youngwoo" userId="7a082da984d70731" providerId="LiveId" clId="{F210EC26-F8A3-4319-8933-DA7DD7ED8CB9}" dt="2022-06-19T16:32:05.690" v="87362" actId="20577"/>
          <ac:spMkLst>
            <pc:docMk/>
            <pc:sldMk cId="3558926156" sldId="302"/>
            <ac:spMk id="19" creationId="{3A9CD413-8811-375B-37A3-2221618CAA54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1" creationId="{8A168526-A5C4-5220-7EED-2BA8E5B6F66D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2" creationId="{F0306351-BEDF-9BE3-26EF-0BBB41C1AEF2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3" creationId="{BAC2C584-1E10-F3E3-E8C9-7AFDE1D04BA8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4" creationId="{2EA8A37B-F184-4EF1-1A90-92098B4574F0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5" creationId="{C1DF661C-8E1A-EF1B-6E52-DE785D1ED6C6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6" creationId="{C655F873-4AA0-7826-E7E5-B177697E1165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7" creationId="{F3EB0A99-20C6-2793-8C52-C0123A022E5D}"/>
          </ac:spMkLst>
        </pc:spChg>
        <pc:spChg chg="add mod">
          <ac:chgData name="Kim Youngwoo" userId="7a082da984d70731" providerId="LiveId" clId="{F210EC26-F8A3-4319-8933-DA7DD7ED8CB9}" dt="2022-06-19T05:57:49.131" v="78274" actId="20577"/>
          <ac:spMkLst>
            <pc:docMk/>
            <pc:sldMk cId="3558926156" sldId="302"/>
            <ac:spMk id="28" creationId="{ED7D1AEB-BA2E-2025-30CB-8C626888060B}"/>
          </ac:spMkLst>
        </pc:spChg>
        <pc:spChg chg="add del mod">
          <ac:chgData name="Kim Youngwoo" userId="7a082da984d70731" providerId="LiveId" clId="{F210EC26-F8A3-4319-8933-DA7DD7ED8CB9}" dt="2022-06-17T11:45:48.664" v="39485" actId="21"/>
          <ac:spMkLst>
            <pc:docMk/>
            <pc:sldMk cId="3558926156" sldId="302"/>
            <ac:spMk id="29" creationId="{3764A4E2-4DA4-5298-5DA6-9A2DE527B5C4}"/>
          </ac:spMkLst>
        </pc:spChg>
        <pc:spChg chg="add mod">
          <ac:chgData name="Kim Youngwoo" userId="7a082da984d70731" providerId="LiveId" clId="{F210EC26-F8A3-4319-8933-DA7DD7ED8CB9}" dt="2022-06-19T03:22:23.993" v="70104" actId="255"/>
          <ac:spMkLst>
            <pc:docMk/>
            <pc:sldMk cId="3558926156" sldId="302"/>
            <ac:spMk id="30" creationId="{A9E1ADAE-437E-7267-EA46-D35D37B39507}"/>
          </ac:spMkLst>
        </pc:spChg>
        <pc:spChg chg="add mod">
          <ac:chgData name="Kim Youngwoo" userId="7a082da984d70731" providerId="LiveId" clId="{F210EC26-F8A3-4319-8933-DA7DD7ED8CB9}" dt="2022-06-19T10:10:08.681" v="78711"/>
          <ac:spMkLst>
            <pc:docMk/>
            <pc:sldMk cId="3558926156" sldId="302"/>
            <ac:spMk id="31" creationId="{25F7E2D1-BE9B-A6B8-043E-9DF9BAD40186}"/>
          </ac:spMkLst>
        </pc:spChg>
        <pc:spChg chg="add mod">
          <ac:chgData name="Kim Youngwoo" userId="7a082da984d70731" providerId="LiveId" clId="{F210EC26-F8A3-4319-8933-DA7DD7ED8CB9}" dt="2022-06-20T00:49:29.944" v="87575" actId="20577"/>
          <ac:spMkLst>
            <pc:docMk/>
            <pc:sldMk cId="3558926156" sldId="302"/>
            <ac:spMk id="32" creationId="{AB811685-8052-AC95-80A1-B4C7923DE864}"/>
          </ac:spMkLst>
        </pc:spChg>
        <pc:grpChg chg="add mod">
          <ac:chgData name="Kim Youngwoo" userId="7a082da984d70731" providerId="LiveId" clId="{F210EC26-F8A3-4319-8933-DA7DD7ED8CB9}" dt="2022-06-17T11:49:30.501" v="39813" actId="1076"/>
          <ac:grpSpMkLst>
            <pc:docMk/>
            <pc:sldMk cId="3558926156" sldId="302"/>
            <ac:grpSpMk id="5" creationId="{D9ADE491-D4CC-E1AE-2C3F-C85A6B65518D}"/>
          </ac:grpSpMkLst>
        </pc:grpChg>
        <pc:grpChg chg="mod">
          <ac:chgData name="Kim Youngwoo" userId="7a082da984d70731" providerId="LiveId" clId="{F210EC26-F8A3-4319-8933-DA7DD7ED8CB9}" dt="2022-06-17T11:28:09.187" v="37398"/>
          <ac:grpSpMkLst>
            <pc:docMk/>
            <pc:sldMk cId="3558926156" sldId="302"/>
            <ac:grpSpMk id="6" creationId="{CD990B1A-3357-E175-B129-C92667B39A81}"/>
          </ac:grpSpMkLst>
        </pc:grpChg>
        <pc:grpChg chg="mod">
          <ac:chgData name="Kim Youngwoo" userId="7a082da984d70731" providerId="LiveId" clId="{F210EC26-F8A3-4319-8933-DA7DD7ED8CB9}" dt="2022-06-17T11:28:09.187" v="37398"/>
          <ac:grpSpMkLst>
            <pc:docMk/>
            <pc:sldMk cId="3558926156" sldId="302"/>
            <ac:grpSpMk id="9" creationId="{4711579F-DAF9-55D7-E2D5-123EBB593968}"/>
          </ac:grpSpMkLst>
        </pc:grpChg>
        <pc:grpChg chg="add del mod">
          <ac:chgData name="Kim Youngwoo" userId="7a082da984d70731" providerId="LiveId" clId="{F210EC26-F8A3-4319-8933-DA7DD7ED8CB9}" dt="2022-06-17T11:41:37.697" v="38362" actId="21"/>
          <ac:grpSpMkLst>
            <pc:docMk/>
            <pc:sldMk cId="3558926156" sldId="302"/>
            <ac:grpSpMk id="18" creationId="{24AA43E1-62C2-17E4-9562-628C7D013163}"/>
          </ac:grpSpMkLst>
        </pc:grpChg>
        <pc:grpChg chg="mod">
          <ac:chgData name="Kim Youngwoo" userId="7a082da984d70731" providerId="LiveId" clId="{F210EC26-F8A3-4319-8933-DA7DD7ED8CB9}" dt="2022-06-17T11:41:32.017" v="38359"/>
          <ac:grpSpMkLst>
            <pc:docMk/>
            <pc:sldMk cId="3558926156" sldId="302"/>
            <ac:grpSpMk id="19" creationId="{46546CC5-ED24-3C25-8E23-F681673FFB64}"/>
          </ac:grpSpMkLst>
        </pc:grpChg>
        <pc:grpChg chg="mod">
          <ac:chgData name="Kim Youngwoo" userId="7a082da984d70731" providerId="LiveId" clId="{F210EC26-F8A3-4319-8933-DA7DD7ED8CB9}" dt="2022-06-17T11:41:32.017" v="38359"/>
          <ac:grpSpMkLst>
            <pc:docMk/>
            <pc:sldMk cId="3558926156" sldId="302"/>
            <ac:grpSpMk id="20" creationId="{2783B8EF-446B-55F2-C190-327A8E6857D5}"/>
          </ac:grpSpMkLst>
        </pc:grpChg>
      </pc:sldChg>
      <pc:sldChg chg="addSp modSp add mod">
        <pc:chgData name="Kim Youngwoo" userId="7a082da984d70731" providerId="LiveId" clId="{F210EC26-F8A3-4319-8933-DA7DD7ED8CB9}" dt="2022-06-19T16:32:13.029" v="87364" actId="20577"/>
        <pc:sldMkLst>
          <pc:docMk/>
          <pc:sldMk cId="2062063644" sldId="303"/>
        </pc:sldMkLst>
        <pc:spChg chg="mod">
          <ac:chgData name="Kim Youngwoo" userId="7a082da984d70731" providerId="LiveId" clId="{F210EC26-F8A3-4319-8933-DA7DD7ED8CB9}" dt="2022-06-17T12:07:23.373" v="41259" actId="14100"/>
          <ac:spMkLst>
            <pc:docMk/>
            <pc:sldMk cId="2062063644" sldId="303"/>
            <ac:spMk id="5" creationId="{6900D244-ABDD-43E2-5B7F-F69E3E786872}"/>
          </ac:spMkLst>
        </pc:spChg>
        <pc:spChg chg="mod">
          <ac:chgData name="Kim Youngwoo" userId="7a082da984d70731" providerId="LiveId" clId="{F210EC26-F8A3-4319-8933-DA7DD7ED8CB9}" dt="2022-06-17T12:07:44.738" v="41268" actId="20577"/>
          <ac:spMkLst>
            <pc:docMk/>
            <pc:sldMk cId="2062063644" sldId="303"/>
            <ac:spMk id="6" creationId="{ED3DD880-2155-256B-0261-69805DC6C5BC}"/>
          </ac:spMkLst>
        </pc:spChg>
        <pc:spChg chg="mod">
          <ac:chgData name="Kim Youngwoo" userId="7a082da984d70731" providerId="LiveId" clId="{F210EC26-F8A3-4319-8933-DA7DD7ED8CB9}" dt="2022-06-17T12:00:22.759" v="40474"/>
          <ac:spMkLst>
            <pc:docMk/>
            <pc:sldMk cId="2062063644" sldId="303"/>
            <ac:spMk id="8" creationId="{47011B7E-81BE-707E-84E0-C088A26A4C95}"/>
          </ac:spMkLst>
        </pc:spChg>
        <pc:spChg chg="mod">
          <ac:chgData name="Kim Youngwoo" userId="7a082da984d70731" providerId="LiveId" clId="{F210EC26-F8A3-4319-8933-DA7DD7ED8CB9}" dt="2022-06-17T12:07:10.111" v="41253" actId="14100"/>
          <ac:spMkLst>
            <pc:docMk/>
            <pc:sldMk cId="2062063644" sldId="303"/>
            <ac:spMk id="9" creationId="{438D9EFC-8D86-547D-1D76-10F4E3354024}"/>
          </ac:spMkLst>
        </pc:spChg>
        <pc:spChg chg="mod">
          <ac:chgData name="Kim Youngwoo" userId="7a082da984d70731" providerId="LiveId" clId="{F210EC26-F8A3-4319-8933-DA7DD7ED8CB9}" dt="2022-06-17T12:07:12.631" v="41254" actId="14100"/>
          <ac:spMkLst>
            <pc:docMk/>
            <pc:sldMk cId="2062063644" sldId="303"/>
            <ac:spMk id="10" creationId="{3BFF5BD0-2418-6AAA-2DF5-93A6314B024F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3" creationId="{2F55875E-DE61-18B3-77B0-8AA28232D0AF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4" creationId="{7C069108-9F65-73CB-2128-DA593A5E3BFD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5" creationId="{7BFCD56B-40F9-C37B-0076-1781773E25B1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6" creationId="{27697838-2CCD-0B65-1830-9189B4C7A709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7" creationId="{A3430BDC-13A6-254A-013C-35AF783DEBB9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8" creationId="{1023DCDB-B3E1-EEE9-DE05-993142D90CBE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9" creationId="{107067F9-AB14-BCA4-A4A5-C0BB2CBAFB40}"/>
          </ac:spMkLst>
        </pc:spChg>
        <pc:spChg chg="add mod">
          <ac:chgData name="Kim Youngwoo" userId="7a082da984d70731" providerId="LiveId" clId="{F210EC26-F8A3-4319-8933-DA7DD7ED8CB9}" dt="2022-06-19T03:23:11.989" v="70140" actId="1076"/>
          <ac:spMkLst>
            <pc:docMk/>
            <pc:sldMk cId="2062063644" sldId="303"/>
            <ac:spMk id="20" creationId="{DF56256E-C3F7-110B-6994-BCACBE72E37D}"/>
          </ac:spMkLst>
        </pc:spChg>
        <pc:spChg chg="add mod">
          <ac:chgData name="Kim Youngwoo" userId="7a082da984d70731" providerId="LiveId" clId="{F210EC26-F8A3-4319-8933-DA7DD7ED8CB9}" dt="2022-06-17T12:29:31.182" v="42951" actId="1076"/>
          <ac:spMkLst>
            <pc:docMk/>
            <pc:sldMk cId="2062063644" sldId="303"/>
            <ac:spMk id="21" creationId="{4532030E-D7E3-15EB-D0CE-8DC0D2EAB9C9}"/>
          </ac:spMkLst>
        </pc:spChg>
        <pc:spChg chg="add mod">
          <ac:chgData name="Kim Youngwoo" userId="7a082da984d70731" providerId="LiveId" clId="{F210EC26-F8A3-4319-8933-DA7DD7ED8CB9}" dt="2022-06-17T12:31:53.262" v="43463"/>
          <ac:spMkLst>
            <pc:docMk/>
            <pc:sldMk cId="2062063644" sldId="303"/>
            <ac:spMk id="22" creationId="{96C42F58-5C62-4DCF-7AC9-3DB79484B6FD}"/>
          </ac:spMkLst>
        </pc:spChg>
        <pc:spChg chg="add mod">
          <ac:chgData name="Kim Youngwoo" userId="7a082da984d70731" providerId="LiveId" clId="{F210EC26-F8A3-4319-8933-DA7DD7ED8CB9}" dt="2022-06-19T04:06:40.606" v="73573" actId="20577"/>
          <ac:spMkLst>
            <pc:docMk/>
            <pc:sldMk cId="2062063644" sldId="303"/>
            <ac:spMk id="23" creationId="{E9AC54A2-C9C8-0131-AF2F-DA3CE7515DB0}"/>
          </ac:spMkLst>
        </pc:spChg>
        <pc:spChg chg="add mod">
          <ac:chgData name="Kim Youngwoo" userId="7a082da984d70731" providerId="LiveId" clId="{F210EC26-F8A3-4319-8933-DA7DD7ED8CB9}" dt="2022-06-19T16:32:13.029" v="87364" actId="20577"/>
          <ac:spMkLst>
            <pc:docMk/>
            <pc:sldMk cId="2062063644" sldId="303"/>
            <ac:spMk id="24" creationId="{D69C1AD7-C422-36C4-7C4B-03D8E996B558}"/>
          </ac:spMkLst>
        </pc:spChg>
        <pc:grpChg chg="add mod">
          <ac:chgData name="Kim Youngwoo" userId="7a082da984d70731" providerId="LiveId" clId="{F210EC26-F8A3-4319-8933-DA7DD7ED8CB9}" dt="2022-06-17T12:42:24.055" v="44573" actId="1076"/>
          <ac:grpSpMkLst>
            <pc:docMk/>
            <pc:sldMk cId="2062063644" sldId="303"/>
            <ac:grpSpMk id="4" creationId="{2E11CF1B-82A6-0DAE-A186-AEB64A2C88E9}"/>
          </ac:grpSpMkLst>
        </pc:grpChg>
        <pc:grpChg chg="mod">
          <ac:chgData name="Kim Youngwoo" userId="7a082da984d70731" providerId="LiveId" clId="{F210EC26-F8A3-4319-8933-DA7DD7ED8CB9}" dt="2022-06-17T12:00:07.636" v="40453"/>
          <ac:grpSpMkLst>
            <pc:docMk/>
            <pc:sldMk cId="2062063644" sldId="303"/>
            <ac:grpSpMk id="11" creationId="{420788EF-B71D-BC5A-221A-A7A9A8C51CFC}"/>
          </ac:grpSpMkLst>
        </pc:grpChg>
        <pc:grpChg chg="mod">
          <ac:chgData name="Kim Youngwoo" userId="7a082da984d70731" providerId="LiveId" clId="{F210EC26-F8A3-4319-8933-DA7DD7ED8CB9}" dt="2022-06-17T12:00:07.636" v="40453"/>
          <ac:grpSpMkLst>
            <pc:docMk/>
            <pc:sldMk cId="2062063644" sldId="303"/>
            <ac:grpSpMk id="12" creationId="{2B494497-89FB-C990-F5F1-F9502017E550}"/>
          </ac:grpSpMkLst>
        </pc:grpChg>
      </pc:sldChg>
      <pc:sldChg chg="addSp delSp modSp add mod ord">
        <pc:chgData name="Kim Youngwoo" userId="7a082da984d70731" providerId="LiveId" clId="{F210EC26-F8A3-4319-8933-DA7DD7ED8CB9}" dt="2022-06-19T16:31:53.886" v="87358" actId="20577"/>
        <pc:sldMkLst>
          <pc:docMk/>
          <pc:sldMk cId="1394145857" sldId="304"/>
        </pc:sldMkLst>
        <pc:spChg chg="add del mod">
          <ac:chgData name="Kim Youngwoo" userId="7a082da984d70731" providerId="LiveId" clId="{F210EC26-F8A3-4319-8933-DA7DD7ED8CB9}" dt="2022-06-17T10:41:19.382" v="35703" actId="21"/>
          <ac:spMkLst>
            <pc:docMk/>
            <pc:sldMk cId="1394145857" sldId="304"/>
            <ac:spMk id="2" creationId="{328116E8-99A5-8FE4-AE2B-A85DBECB49EA}"/>
          </ac:spMkLst>
        </pc:spChg>
        <pc:spChg chg="mod">
          <ac:chgData name="Kim Youngwoo" userId="7a082da984d70731" providerId="LiveId" clId="{F210EC26-F8A3-4319-8933-DA7DD7ED8CB9}" dt="2022-06-17T10:41:00.964" v="35596" actId="14861"/>
          <ac:spMkLst>
            <pc:docMk/>
            <pc:sldMk cId="1394145857" sldId="304"/>
            <ac:spMk id="4" creationId="{C6DE05CE-FA72-5F82-1603-6D8A88D2D82B}"/>
          </ac:spMkLst>
        </pc:spChg>
        <pc:spChg chg="mod">
          <ac:chgData name="Kim Youngwoo" userId="7a082da984d70731" providerId="LiveId" clId="{F210EC26-F8A3-4319-8933-DA7DD7ED8CB9}" dt="2022-06-17T10:31:59.490" v="35011" actId="1076"/>
          <ac:spMkLst>
            <pc:docMk/>
            <pc:sldMk cId="1394145857" sldId="304"/>
            <ac:spMk id="11" creationId="{262B945D-C448-337A-4A1A-1685C6F9FC74}"/>
          </ac:spMkLst>
        </pc:spChg>
        <pc:spChg chg="add mod">
          <ac:chgData name="Kim Youngwoo" userId="7a082da984d70731" providerId="LiveId" clId="{F210EC26-F8A3-4319-8933-DA7DD7ED8CB9}" dt="2022-06-19T16:31:53.886" v="87358" actId="20577"/>
          <ac:spMkLst>
            <pc:docMk/>
            <pc:sldMk cId="1394145857" sldId="304"/>
            <ac:spMk id="18" creationId="{3AEC34D1-513F-51C0-5BBD-07B0F4A6EE27}"/>
          </ac:spMkLst>
        </pc:spChg>
        <pc:graphicFrameChg chg="modGraphic">
          <ac:chgData name="Kim Youngwoo" userId="7a082da984d70731" providerId="LiveId" clId="{F210EC26-F8A3-4319-8933-DA7DD7ED8CB9}" dt="2022-06-17T10:39:55.982" v="35371"/>
          <ac:graphicFrameMkLst>
            <pc:docMk/>
            <pc:sldMk cId="1394145857" sldId="304"/>
            <ac:graphicFrameMk id="17" creationId="{7C63CDBD-DB41-C30A-AD70-AA6C6F08F5BA}"/>
          </ac:graphicFrameMkLst>
        </pc:graphicFrameChg>
      </pc:sldChg>
      <pc:sldChg chg="add del">
        <pc:chgData name="Kim Youngwoo" userId="7a082da984d70731" providerId="LiveId" clId="{F210EC26-F8A3-4319-8933-DA7DD7ED8CB9}" dt="2022-06-17T13:16:19.343" v="44722" actId="2696"/>
        <pc:sldMkLst>
          <pc:docMk/>
          <pc:sldMk cId="807018493" sldId="305"/>
        </pc:sldMkLst>
      </pc:sldChg>
      <pc:sldChg chg="add del ord">
        <pc:chgData name="Kim Youngwoo" userId="7a082da984d70731" providerId="LiveId" clId="{F210EC26-F8A3-4319-8933-DA7DD7ED8CB9}" dt="2022-06-17T11:07:15.298" v="35777" actId="2696"/>
        <pc:sldMkLst>
          <pc:docMk/>
          <pc:sldMk cId="200241703" sldId="306"/>
        </pc:sldMkLst>
      </pc:sldChg>
      <pc:sldChg chg="addSp delSp modSp add mod ord setBg">
        <pc:chgData name="Kim Youngwoo" userId="7a082da984d70731" providerId="LiveId" clId="{F210EC26-F8A3-4319-8933-DA7DD7ED8CB9}" dt="2022-06-19T16:30:38.653" v="87335"/>
        <pc:sldMkLst>
          <pc:docMk/>
          <pc:sldMk cId="3917745639" sldId="306"/>
        </pc:sldMkLst>
        <pc:spChg chg="add del mod">
          <ac:chgData name="Kim Youngwoo" userId="7a082da984d70731" providerId="LiveId" clId="{F210EC26-F8A3-4319-8933-DA7DD7ED8CB9}" dt="2022-06-19T02:51:07.957" v="67949" actId="21"/>
          <ac:spMkLst>
            <pc:docMk/>
            <pc:sldMk cId="3917745639" sldId="306"/>
            <ac:spMk id="2" creationId="{042A473C-9797-AC3A-9745-78E9D8D46E9D}"/>
          </ac:spMkLst>
        </pc:spChg>
        <pc:spChg chg="add del mod">
          <ac:chgData name="Kim Youngwoo" userId="7a082da984d70731" providerId="LiveId" clId="{F210EC26-F8A3-4319-8933-DA7DD7ED8CB9}" dt="2022-06-19T02:51:17.478" v="67951" actId="21"/>
          <ac:spMkLst>
            <pc:docMk/>
            <pc:sldMk cId="3917745639" sldId="306"/>
            <ac:spMk id="3" creationId="{5257F004-273F-2E08-2A46-DD71C7289A57}"/>
          </ac:spMkLst>
        </pc:spChg>
        <pc:spChg chg="del mod">
          <ac:chgData name="Kim Youngwoo" userId="7a082da984d70731" providerId="LiveId" clId="{F210EC26-F8A3-4319-8933-DA7DD7ED8CB9}" dt="2022-06-19T02:51:04.994" v="67948"/>
          <ac:spMkLst>
            <pc:docMk/>
            <pc:sldMk cId="3917745639" sldId="306"/>
            <ac:spMk id="4" creationId="{A2EEC4EE-E48F-37E7-987F-F0510B061486}"/>
          </ac:spMkLst>
        </pc:spChg>
        <pc:spChg chg="add del mod">
          <ac:chgData name="Kim Youngwoo" userId="7a082da984d70731" providerId="LiveId" clId="{F210EC26-F8A3-4319-8933-DA7DD7ED8CB9}" dt="2022-06-17T11:10:37.864" v="36274" actId="21"/>
          <ac:spMkLst>
            <pc:docMk/>
            <pc:sldMk cId="3917745639" sldId="306"/>
            <ac:spMk id="8" creationId="{015C642F-A9D7-B9CC-DC50-83C615488331}"/>
          </ac:spMkLst>
        </pc:spChg>
        <pc:spChg chg="add del mod">
          <ac:chgData name="Kim Youngwoo" userId="7a082da984d70731" providerId="LiveId" clId="{F210EC26-F8A3-4319-8933-DA7DD7ED8CB9}" dt="2022-06-19T02:51:04.966" v="67946" actId="21"/>
          <ac:spMkLst>
            <pc:docMk/>
            <pc:sldMk cId="3917745639" sldId="306"/>
            <ac:spMk id="9" creationId="{E597DFCD-346B-810B-276B-9575697E003D}"/>
          </ac:spMkLst>
        </pc:spChg>
        <pc:spChg chg="add del mod">
          <ac:chgData name="Kim Youngwoo" userId="7a082da984d70731" providerId="LiveId" clId="{F210EC26-F8A3-4319-8933-DA7DD7ED8CB9}" dt="2022-06-19T02:51:22.829" v="67953" actId="21"/>
          <ac:spMkLst>
            <pc:docMk/>
            <pc:sldMk cId="3917745639" sldId="306"/>
            <ac:spMk id="11" creationId="{03C9FA46-084C-DA37-13BA-93189625B7AC}"/>
          </ac:spMkLst>
        </pc:spChg>
        <pc:spChg chg="add del mod">
          <ac:chgData name="Kim Youngwoo" userId="7a082da984d70731" providerId="LiveId" clId="{F210EC26-F8A3-4319-8933-DA7DD7ED8CB9}" dt="2022-06-17T11:15:53.773" v="36657" actId="21"/>
          <ac:spMkLst>
            <pc:docMk/>
            <pc:sldMk cId="3917745639" sldId="306"/>
            <ac:spMk id="12" creationId="{F5023EE3-DB7F-D3F3-C37A-AC3F2AA774D2}"/>
          </ac:spMkLst>
        </pc:spChg>
        <pc:spChg chg="del">
          <ac:chgData name="Kim Youngwoo" userId="7a082da984d70731" providerId="LiveId" clId="{F210EC26-F8A3-4319-8933-DA7DD7ED8CB9}" dt="2022-06-17T11:07:33.040" v="35782" actId="21"/>
          <ac:spMkLst>
            <pc:docMk/>
            <pc:sldMk cId="3917745639" sldId="306"/>
            <ac:spMk id="14" creationId="{A74727A9-629F-74BE-92B7-28A5F757684A}"/>
          </ac:spMkLst>
        </pc:spChg>
        <pc:spChg chg="add del mod">
          <ac:chgData name="Kim Youngwoo" userId="7a082da984d70731" providerId="LiveId" clId="{F210EC26-F8A3-4319-8933-DA7DD7ED8CB9}" dt="2022-06-19T02:51:24.734" v="67954" actId="21"/>
          <ac:spMkLst>
            <pc:docMk/>
            <pc:sldMk cId="3917745639" sldId="306"/>
            <ac:spMk id="15" creationId="{E2B51844-1587-6AD0-F33E-D06A1554EFE8}"/>
          </ac:spMkLst>
        </pc:spChg>
        <pc:spChg chg="add del mod">
          <ac:chgData name="Kim Youngwoo" userId="7a082da984d70731" providerId="LiveId" clId="{F210EC26-F8A3-4319-8933-DA7DD7ED8CB9}" dt="2022-06-17T11:17:39.859" v="36727"/>
          <ac:spMkLst>
            <pc:docMk/>
            <pc:sldMk cId="3917745639" sldId="306"/>
            <ac:spMk id="16" creationId="{2FD1D930-9D96-E174-DCDB-A6B545A2DDC1}"/>
          </ac:spMkLst>
        </pc:spChg>
        <pc:spChg chg="add del mod">
          <ac:chgData name="Kim Youngwoo" userId="7a082da984d70731" providerId="LiveId" clId="{F210EC26-F8A3-4319-8933-DA7DD7ED8CB9}" dt="2022-06-19T02:51:15.687" v="67950" actId="21"/>
          <ac:spMkLst>
            <pc:docMk/>
            <pc:sldMk cId="3917745639" sldId="306"/>
            <ac:spMk id="17" creationId="{2EE769E7-9FE8-14DE-E763-03406E4ADF4E}"/>
          </ac:spMkLst>
        </pc:spChg>
        <pc:spChg chg="add del mod">
          <ac:chgData name="Kim Youngwoo" userId="7a082da984d70731" providerId="LiveId" clId="{F210EC26-F8A3-4319-8933-DA7DD7ED8CB9}" dt="2022-06-19T02:51:21.142" v="67952" actId="21"/>
          <ac:spMkLst>
            <pc:docMk/>
            <pc:sldMk cId="3917745639" sldId="306"/>
            <ac:spMk id="18" creationId="{B9B2DC3C-5DE7-C786-D8EC-4BFB2253B889}"/>
          </ac:spMkLst>
        </pc:spChg>
        <pc:spChg chg="add mod">
          <ac:chgData name="Kim Youngwoo" userId="7a082da984d70731" providerId="LiveId" clId="{F210EC26-F8A3-4319-8933-DA7DD7ED8CB9}" dt="2022-06-19T03:12:13.453" v="68840" actId="1076"/>
          <ac:spMkLst>
            <pc:docMk/>
            <pc:sldMk cId="3917745639" sldId="306"/>
            <ac:spMk id="22" creationId="{D49F7F93-DCF7-9F87-400A-62297D069AF5}"/>
          </ac:spMkLst>
        </pc:spChg>
        <pc:spChg chg="add mod">
          <ac:chgData name="Kim Youngwoo" userId="7a082da984d70731" providerId="LiveId" clId="{F210EC26-F8A3-4319-8933-DA7DD7ED8CB9}" dt="2022-06-19T05:55:02.349" v="78166" actId="20577"/>
          <ac:spMkLst>
            <pc:docMk/>
            <pc:sldMk cId="3917745639" sldId="306"/>
            <ac:spMk id="23" creationId="{C402BE7E-3B8A-F9D9-F4AD-EF03E0EA2922}"/>
          </ac:spMkLst>
        </pc:spChg>
        <pc:spChg chg="add mod">
          <ac:chgData name="Kim Youngwoo" userId="7a082da984d70731" providerId="LiveId" clId="{F210EC26-F8A3-4319-8933-DA7DD7ED8CB9}" dt="2022-06-19T06:11:11.611" v="78490" actId="20577"/>
          <ac:spMkLst>
            <pc:docMk/>
            <pc:sldMk cId="3917745639" sldId="306"/>
            <ac:spMk id="24" creationId="{851E86CE-1045-999F-9AF4-9343DC1A02DC}"/>
          </ac:spMkLst>
        </pc:spChg>
        <pc:spChg chg="add mod">
          <ac:chgData name="Kim Youngwoo" userId="7a082da984d70731" providerId="LiveId" clId="{F210EC26-F8A3-4319-8933-DA7DD7ED8CB9}" dt="2022-06-19T02:59:09.427" v="68134" actId="1076"/>
          <ac:spMkLst>
            <pc:docMk/>
            <pc:sldMk cId="3917745639" sldId="306"/>
            <ac:spMk id="25" creationId="{EFC9D90B-9815-6135-C79B-F1A1F3FDC427}"/>
          </ac:spMkLst>
        </pc:spChg>
        <pc:spChg chg="add mod">
          <ac:chgData name="Kim Youngwoo" userId="7a082da984d70731" providerId="LiveId" clId="{F210EC26-F8A3-4319-8933-DA7DD7ED8CB9}" dt="2022-06-19T16:30:38.653" v="87335"/>
          <ac:spMkLst>
            <pc:docMk/>
            <pc:sldMk cId="3917745639" sldId="306"/>
            <ac:spMk id="26" creationId="{6DCF4769-43B5-C506-68AE-160EC4BFE29B}"/>
          </ac:spMkLst>
        </pc:spChg>
        <pc:spChg chg="add mod">
          <ac:chgData name="Kim Youngwoo" userId="7a082da984d70731" providerId="LiveId" clId="{F210EC26-F8A3-4319-8933-DA7DD7ED8CB9}" dt="2022-06-19T03:03:18.438" v="68299"/>
          <ac:spMkLst>
            <pc:docMk/>
            <pc:sldMk cId="3917745639" sldId="306"/>
            <ac:spMk id="38" creationId="{22ADEFDF-D9D8-5AB7-797F-B3F231FBDC20}"/>
          </ac:spMkLst>
        </pc:spChg>
        <pc:spChg chg="add mod">
          <ac:chgData name="Kim Youngwoo" userId="7a082da984d70731" providerId="LiveId" clId="{F210EC26-F8A3-4319-8933-DA7DD7ED8CB9}" dt="2022-06-19T03:03:21.688" v="68307"/>
          <ac:spMkLst>
            <pc:docMk/>
            <pc:sldMk cId="3917745639" sldId="306"/>
            <ac:spMk id="39" creationId="{D9B85E39-210F-7131-5CEF-F04B83578BEC}"/>
          </ac:spMkLst>
        </pc:spChg>
        <pc:spChg chg="add del mod">
          <ac:chgData name="Kim Youngwoo" userId="7a082da984d70731" providerId="LiveId" clId="{F210EC26-F8A3-4319-8933-DA7DD7ED8CB9}" dt="2022-06-19T03:01:46.738" v="68215"/>
          <ac:spMkLst>
            <pc:docMk/>
            <pc:sldMk cId="3917745639" sldId="306"/>
            <ac:spMk id="40" creationId="{F37A4805-DEC1-7EF8-3333-620106E728D9}"/>
          </ac:spMkLst>
        </pc:spChg>
        <pc:spChg chg="add mod">
          <ac:chgData name="Kim Youngwoo" userId="7a082da984d70731" providerId="LiveId" clId="{F210EC26-F8A3-4319-8933-DA7DD7ED8CB9}" dt="2022-06-19T03:03:56.018" v="68325" actId="20577"/>
          <ac:spMkLst>
            <pc:docMk/>
            <pc:sldMk cId="3917745639" sldId="306"/>
            <ac:spMk id="49" creationId="{7E93CD60-3204-275B-DF40-8AFC42CBE872}"/>
          </ac:spMkLst>
        </pc:spChg>
        <pc:spChg chg="add mod">
          <ac:chgData name="Kim Youngwoo" userId="7a082da984d70731" providerId="LiveId" clId="{F210EC26-F8A3-4319-8933-DA7DD7ED8CB9}" dt="2022-06-19T03:07:26.283" v="68456" actId="1076"/>
          <ac:spMkLst>
            <pc:docMk/>
            <pc:sldMk cId="3917745639" sldId="306"/>
            <ac:spMk id="52" creationId="{316AD032-6B23-AB29-974C-19178088DAF8}"/>
          </ac:spMkLst>
        </pc:spChg>
        <pc:spChg chg="add mod">
          <ac:chgData name="Kim Youngwoo" userId="7a082da984d70731" providerId="LiveId" clId="{F210EC26-F8A3-4319-8933-DA7DD7ED8CB9}" dt="2022-06-19T03:11:52.493" v="68839" actId="20577"/>
          <ac:spMkLst>
            <pc:docMk/>
            <pc:sldMk cId="3917745639" sldId="306"/>
            <ac:spMk id="56" creationId="{6F65C03D-E8CB-C556-8057-8CBD091D257D}"/>
          </ac:spMkLst>
        </pc:spChg>
        <pc:spChg chg="add mod">
          <ac:chgData name="Kim Youngwoo" userId="7a082da984d70731" providerId="LiveId" clId="{F210EC26-F8A3-4319-8933-DA7DD7ED8CB9}" dt="2022-06-19T06:11:09.162" v="78489" actId="20577"/>
          <ac:spMkLst>
            <pc:docMk/>
            <pc:sldMk cId="3917745639" sldId="306"/>
            <ac:spMk id="65" creationId="{0A1A77E5-DA8C-C6ED-7600-AC9519BBAE46}"/>
          </ac:spMkLst>
        </pc:spChg>
        <pc:picChg chg="add mod">
          <ac:chgData name="Kim Youngwoo" userId="7a082da984d70731" providerId="LiveId" clId="{F210EC26-F8A3-4319-8933-DA7DD7ED8CB9}" dt="2022-06-19T03:03:24.628" v="68309" actId="1076"/>
          <ac:picMkLst>
            <pc:docMk/>
            <pc:sldMk cId="3917745639" sldId="306"/>
            <ac:picMk id="6" creationId="{4283A143-2AE8-6807-29F3-3CB0A1F8DA01}"/>
          </ac:picMkLst>
        </pc:picChg>
        <pc:picChg chg="del">
          <ac:chgData name="Kim Youngwoo" userId="7a082da984d70731" providerId="LiveId" clId="{F210EC26-F8A3-4319-8933-DA7DD7ED8CB9}" dt="2022-06-17T11:07:30.704" v="35781" actId="21"/>
          <ac:picMkLst>
            <pc:docMk/>
            <pc:sldMk cId="3917745639" sldId="306"/>
            <ac:picMk id="6" creationId="{EDC8148D-E474-661E-81A2-9C3C76960F8C}"/>
          </ac:picMkLst>
        </pc:picChg>
        <pc:picChg chg="add mod">
          <ac:chgData name="Kim Youngwoo" userId="7a082da984d70731" providerId="LiveId" clId="{F210EC26-F8A3-4319-8933-DA7DD7ED8CB9}" dt="2022-06-19T02:54:28.801" v="67966" actId="1076"/>
          <ac:picMkLst>
            <pc:docMk/>
            <pc:sldMk cId="3917745639" sldId="306"/>
            <ac:picMk id="8" creationId="{23CABA5D-D8B1-B788-3FA9-8C338E9AF088}"/>
          </ac:picMkLst>
        </pc:picChg>
        <pc:picChg chg="add mod">
          <ac:chgData name="Kim Youngwoo" userId="7a082da984d70731" providerId="LiveId" clId="{F210EC26-F8A3-4319-8933-DA7DD7ED8CB9}" dt="2022-06-19T03:00:40.958" v="68161" actId="1076"/>
          <ac:picMkLst>
            <pc:docMk/>
            <pc:sldMk cId="3917745639" sldId="306"/>
            <ac:picMk id="14" creationId="{FB664036-71E4-1E3B-37A4-43D44A363B85}"/>
          </ac:picMkLst>
        </pc:picChg>
        <pc:picChg chg="add mod">
          <ac:chgData name="Kim Youngwoo" userId="7a082da984d70731" providerId="LiveId" clId="{F210EC26-F8A3-4319-8933-DA7DD7ED8CB9}" dt="2022-06-19T03:00:44.453" v="68163" actId="1076"/>
          <ac:picMkLst>
            <pc:docMk/>
            <pc:sldMk cId="3917745639" sldId="306"/>
            <ac:picMk id="21" creationId="{2F8ACDBF-1586-AB5A-6D6A-8CA9C3AAD240}"/>
          </ac:picMkLst>
        </pc:picChg>
        <pc:cxnChg chg="del">
          <ac:chgData name="Kim Youngwoo" userId="7a082da984d70731" providerId="LiveId" clId="{F210EC26-F8A3-4319-8933-DA7DD7ED8CB9}" dt="2022-06-17T11:15:38.008" v="36654" actId="21"/>
          <ac:cxnSpMkLst>
            <pc:docMk/>
            <pc:sldMk cId="3917745639" sldId="306"/>
            <ac:cxnSpMk id="7" creationId="{AA3A77F7-B0B7-41DA-4547-81FCE57796FE}"/>
          </ac:cxnSpMkLst>
        </pc:cxnChg>
        <pc:cxnChg chg="add mod">
          <ac:chgData name="Kim Youngwoo" userId="7a082da984d70731" providerId="LiveId" clId="{F210EC26-F8A3-4319-8933-DA7DD7ED8CB9}" dt="2022-06-17T11:15:46.388" v="36655"/>
          <ac:cxnSpMkLst>
            <pc:docMk/>
            <pc:sldMk cId="3917745639" sldId="306"/>
            <ac:cxnSpMk id="13" creationId="{69AFA1CC-0EE8-43F4-25F4-127D1AC92F3B}"/>
          </ac:cxnSpMkLst>
        </pc:cxnChg>
        <pc:cxnChg chg="add mod">
          <ac:chgData name="Kim Youngwoo" userId="7a082da984d70731" providerId="LiveId" clId="{F210EC26-F8A3-4319-8933-DA7DD7ED8CB9}" dt="2022-06-19T03:00:39.088" v="68160" actId="1076"/>
          <ac:cxnSpMkLst>
            <pc:docMk/>
            <pc:sldMk cId="3917745639" sldId="306"/>
            <ac:cxnSpMk id="19" creationId="{CC4877E4-BD32-3E31-C097-57B4554FAC01}"/>
          </ac:cxnSpMkLst>
        </pc:cxnChg>
        <pc:cxnChg chg="add mod">
          <ac:chgData name="Kim Youngwoo" userId="7a082da984d70731" providerId="LiveId" clId="{F210EC26-F8A3-4319-8933-DA7DD7ED8CB9}" dt="2022-06-19T03:00:45.978" v="68164" actId="1076"/>
          <ac:cxnSpMkLst>
            <pc:docMk/>
            <pc:sldMk cId="3917745639" sldId="306"/>
            <ac:cxnSpMk id="20" creationId="{97CFB5E6-AC50-69DA-CCE0-717F485C2827}"/>
          </ac:cxnSpMkLst>
        </pc:cxnChg>
        <pc:cxnChg chg="add mod">
          <ac:chgData name="Kim Youngwoo" userId="7a082da984d70731" providerId="LiveId" clId="{F210EC26-F8A3-4319-8933-DA7DD7ED8CB9}" dt="2022-06-19T03:02:15.428" v="68229" actId="14100"/>
          <ac:cxnSpMkLst>
            <pc:docMk/>
            <pc:sldMk cId="3917745639" sldId="306"/>
            <ac:cxnSpMk id="27" creationId="{A03795C2-01F5-8FB5-CD57-CF15CA4B1E4F}"/>
          </ac:cxnSpMkLst>
        </pc:cxnChg>
        <pc:cxnChg chg="add mod">
          <ac:chgData name="Kim Youngwoo" userId="7a082da984d70731" providerId="LiveId" clId="{F210EC26-F8A3-4319-8933-DA7DD7ED8CB9}" dt="2022-06-19T03:01:59.018" v="68223" actId="1076"/>
          <ac:cxnSpMkLst>
            <pc:docMk/>
            <pc:sldMk cId="3917745639" sldId="306"/>
            <ac:cxnSpMk id="29" creationId="{B1BD099B-7768-C897-583D-EFC577966ECA}"/>
          </ac:cxnSpMkLst>
        </pc:cxnChg>
        <pc:cxnChg chg="add del mod">
          <ac:chgData name="Kim Youngwoo" userId="7a082da984d70731" providerId="LiveId" clId="{F210EC26-F8A3-4319-8933-DA7DD7ED8CB9}" dt="2022-06-19T03:04:25.328" v="68326" actId="21"/>
          <ac:cxnSpMkLst>
            <pc:docMk/>
            <pc:sldMk cId="3917745639" sldId="306"/>
            <ac:cxnSpMk id="45" creationId="{52A4C882-0298-9E59-16F6-8E14069C95A9}"/>
          </ac:cxnSpMkLst>
        </pc:cxnChg>
        <pc:cxnChg chg="add mod">
          <ac:chgData name="Kim Youngwoo" userId="7a082da984d70731" providerId="LiveId" clId="{F210EC26-F8A3-4319-8933-DA7DD7ED8CB9}" dt="2022-06-19T03:04:47.243" v="68329" actId="692"/>
          <ac:cxnSpMkLst>
            <pc:docMk/>
            <pc:sldMk cId="3917745639" sldId="306"/>
            <ac:cxnSpMk id="51" creationId="{B48BDF3D-3F31-5040-38AD-92267B6A696C}"/>
          </ac:cxnSpMkLst>
        </pc:cxnChg>
        <pc:cxnChg chg="add mod">
          <ac:chgData name="Kim Youngwoo" userId="7a082da984d70731" providerId="LiveId" clId="{F210EC26-F8A3-4319-8933-DA7DD7ED8CB9}" dt="2022-06-19T03:05:49.757" v="68355" actId="1076"/>
          <ac:cxnSpMkLst>
            <pc:docMk/>
            <pc:sldMk cId="3917745639" sldId="306"/>
            <ac:cxnSpMk id="53" creationId="{478615F3-373D-7CD9-9817-DAC4AB70DFD7}"/>
          </ac:cxnSpMkLst>
        </pc:cxnChg>
        <pc:cxnChg chg="add mod">
          <ac:chgData name="Kim Youngwoo" userId="7a082da984d70731" providerId="LiveId" clId="{F210EC26-F8A3-4319-8933-DA7DD7ED8CB9}" dt="2022-06-19T03:07:30.853" v="68457" actId="14100"/>
          <ac:cxnSpMkLst>
            <pc:docMk/>
            <pc:sldMk cId="3917745639" sldId="306"/>
            <ac:cxnSpMk id="57" creationId="{CA44B17D-DA53-F829-FACB-153E4BDB565E}"/>
          </ac:cxnSpMkLst>
        </pc:cxnChg>
        <pc:cxnChg chg="add mod">
          <ac:chgData name="Kim Youngwoo" userId="7a082da984d70731" providerId="LiveId" clId="{F210EC26-F8A3-4319-8933-DA7DD7ED8CB9}" dt="2022-06-19T03:07:20.956" v="68452" actId="14100"/>
          <ac:cxnSpMkLst>
            <pc:docMk/>
            <pc:sldMk cId="3917745639" sldId="306"/>
            <ac:cxnSpMk id="59" creationId="{74DD42A3-CA50-8E02-F030-BF0629B87E64}"/>
          </ac:cxnSpMkLst>
        </pc:cxnChg>
      </pc:sldChg>
      <pc:sldChg chg="addSp delSp modSp add mod">
        <pc:chgData name="Kim Youngwoo" userId="7a082da984d70731" providerId="LiveId" clId="{F210EC26-F8A3-4319-8933-DA7DD7ED8CB9}" dt="2022-06-19T16:32:21.509" v="87368" actId="20577"/>
        <pc:sldMkLst>
          <pc:docMk/>
          <pc:sldMk cId="2272552067" sldId="307"/>
        </pc:sldMkLst>
        <pc:spChg chg="add mod">
          <ac:chgData name="Kim Youngwoo" userId="7a082da984d70731" providerId="LiveId" clId="{F210EC26-F8A3-4319-8933-DA7DD7ED8CB9}" dt="2022-06-17T13:21:42.414" v="44828" actId="1076"/>
          <ac:spMkLst>
            <pc:docMk/>
            <pc:sldMk cId="2272552067" sldId="307"/>
            <ac:spMk id="2" creationId="{C44801C3-EA18-F161-1595-BBC3225537F3}"/>
          </ac:spMkLst>
        </pc:spChg>
        <pc:spChg chg="add mod">
          <ac:chgData name="Kim Youngwoo" userId="7a082da984d70731" providerId="LiveId" clId="{F210EC26-F8A3-4319-8933-DA7DD7ED8CB9}" dt="2022-06-17T13:26:50.791" v="44936" actId="1076"/>
          <ac:spMkLst>
            <pc:docMk/>
            <pc:sldMk cId="2272552067" sldId="307"/>
            <ac:spMk id="3" creationId="{FA377A97-CAE0-7C13-0941-89DC3B3560B6}"/>
          </ac:spMkLst>
        </pc:spChg>
        <pc:spChg chg="add mod">
          <ac:chgData name="Kim Youngwoo" userId="7a082da984d70731" providerId="LiveId" clId="{F210EC26-F8A3-4319-8933-DA7DD7ED8CB9}" dt="2022-06-19T16:07:29.403" v="86519" actId="20577"/>
          <ac:spMkLst>
            <pc:docMk/>
            <pc:sldMk cId="2272552067" sldId="307"/>
            <ac:spMk id="4" creationId="{2DEB3EEC-FE65-B6F8-9A66-9239983E7D68}"/>
          </ac:spMkLst>
        </pc:spChg>
        <pc:spChg chg="mod">
          <ac:chgData name="Kim Youngwoo" userId="7a082da984d70731" providerId="LiveId" clId="{F210EC26-F8A3-4319-8933-DA7DD7ED8CB9}" dt="2022-06-17T13:45:38.593" v="46712" actId="20577"/>
          <ac:spMkLst>
            <pc:docMk/>
            <pc:sldMk cId="2272552067" sldId="307"/>
            <ac:spMk id="8" creationId="{47011B7E-81BE-707E-84E0-C088A26A4C95}"/>
          </ac:spMkLst>
        </pc:spChg>
        <pc:spChg chg="add del mod">
          <ac:chgData name="Kim Youngwoo" userId="7a082da984d70731" providerId="LiveId" clId="{F210EC26-F8A3-4319-8933-DA7DD7ED8CB9}" dt="2022-06-19T03:49:02.233" v="72318"/>
          <ac:spMkLst>
            <pc:docMk/>
            <pc:sldMk cId="2272552067" sldId="307"/>
            <ac:spMk id="19" creationId="{EAF28A79-7E6A-0EFB-004C-47C61C4360B0}"/>
          </ac:spMkLst>
        </pc:spChg>
        <pc:spChg chg="add mod">
          <ac:chgData name="Kim Youngwoo" userId="7a082da984d70731" providerId="LiveId" clId="{F210EC26-F8A3-4319-8933-DA7DD7ED8CB9}" dt="2022-06-19T16:32:21.509" v="87368" actId="20577"/>
          <ac:spMkLst>
            <pc:docMk/>
            <pc:sldMk cId="2272552067" sldId="307"/>
            <ac:spMk id="20" creationId="{5B34D705-E494-E89F-D2F6-3AC124CD6843}"/>
          </ac:spMkLst>
        </pc:spChg>
        <pc:spChg chg="del">
          <ac:chgData name="Kim Youngwoo" userId="7a082da984d70731" providerId="LiveId" clId="{F210EC26-F8A3-4319-8933-DA7DD7ED8CB9}" dt="2022-06-17T13:12:04.305" v="44677" actId="21"/>
          <ac:spMkLst>
            <pc:docMk/>
            <pc:sldMk cId="2272552067" sldId="307"/>
            <ac:spMk id="20" creationId="{DF56256E-C3F7-110B-6994-BCACBE72E37D}"/>
          </ac:spMkLst>
        </pc:spChg>
        <pc:spChg chg="del">
          <ac:chgData name="Kim Youngwoo" userId="7a082da984d70731" providerId="LiveId" clId="{F210EC26-F8A3-4319-8933-DA7DD7ED8CB9}" dt="2022-06-17T13:12:08.522" v="44679" actId="21"/>
          <ac:spMkLst>
            <pc:docMk/>
            <pc:sldMk cId="2272552067" sldId="307"/>
            <ac:spMk id="21" creationId="{4532030E-D7E3-15EB-D0CE-8DC0D2EAB9C9}"/>
          </ac:spMkLst>
        </pc:spChg>
        <pc:spChg chg="del">
          <ac:chgData name="Kim Youngwoo" userId="7a082da984d70731" providerId="LiveId" clId="{F210EC26-F8A3-4319-8933-DA7DD7ED8CB9}" dt="2022-06-17T13:12:06.560" v="44678" actId="21"/>
          <ac:spMkLst>
            <pc:docMk/>
            <pc:sldMk cId="2272552067" sldId="307"/>
            <ac:spMk id="22" creationId="{96C42F58-5C62-4DCF-7AC9-3DB79484B6FD}"/>
          </ac:spMkLst>
        </pc:spChg>
        <pc:spChg chg="del mod">
          <ac:chgData name="Kim Youngwoo" userId="7a082da984d70731" providerId="LiveId" clId="{F210EC26-F8A3-4319-8933-DA7DD7ED8CB9}" dt="2022-06-17T13:21:45.044" v="44829" actId="21"/>
          <ac:spMkLst>
            <pc:docMk/>
            <pc:sldMk cId="2272552067" sldId="307"/>
            <ac:spMk id="23" creationId="{E9AC54A2-C9C8-0131-AF2F-DA3CE7515DB0}"/>
          </ac:spMkLst>
        </pc:spChg>
        <pc:spChg chg="add del mod">
          <ac:chgData name="Kim Youngwoo" userId="7a082da984d70731" providerId="LiveId" clId="{F210EC26-F8A3-4319-8933-DA7DD7ED8CB9}" dt="2022-06-17T13:12:14.058" v="44681" actId="21"/>
          <ac:spMkLst>
            <pc:docMk/>
            <pc:sldMk cId="2272552067" sldId="307"/>
            <ac:spMk id="24" creationId="{C0F33F6B-3A33-3F2E-1070-073B1C968771}"/>
          </ac:spMkLst>
        </pc:spChg>
        <pc:spChg chg="add mod">
          <ac:chgData name="Kim Youngwoo" userId="7a082da984d70731" providerId="LiveId" clId="{F210EC26-F8A3-4319-8933-DA7DD7ED8CB9}" dt="2022-06-18T02:50:44.933" v="47915" actId="20577"/>
          <ac:spMkLst>
            <pc:docMk/>
            <pc:sldMk cId="2272552067" sldId="307"/>
            <ac:spMk id="26" creationId="{922D6264-9DD0-5B1D-8206-6153000D5035}"/>
          </ac:spMkLst>
        </pc:spChg>
        <pc:spChg chg="add mod">
          <ac:chgData name="Kim Youngwoo" userId="7a082da984d70731" providerId="LiveId" clId="{F210EC26-F8A3-4319-8933-DA7DD7ED8CB9}" dt="2022-06-17T13:26:54.107" v="44937" actId="1076"/>
          <ac:spMkLst>
            <pc:docMk/>
            <pc:sldMk cId="2272552067" sldId="307"/>
            <ac:spMk id="27" creationId="{78FFAEB4-1083-4865-7171-12A61CBF5BAC}"/>
          </ac:spMkLst>
        </pc:spChg>
        <pc:spChg chg="add mod">
          <ac:chgData name="Kim Youngwoo" userId="7a082da984d70731" providerId="LiveId" clId="{F210EC26-F8A3-4319-8933-DA7DD7ED8CB9}" dt="2022-06-17T13:26:58.867" v="44939" actId="1076"/>
          <ac:spMkLst>
            <pc:docMk/>
            <pc:sldMk cId="2272552067" sldId="307"/>
            <ac:spMk id="28" creationId="{2D15BDB0-C50A-22F7-C165-4178C6AEC31E}"/>
          </ac:spMkLst>
        </pc:spChg>
        <pc:spChg chg="add del mod">
          <ac:chgData name="Kim Youngwoo" userId="7a082da984d70731" providerId="LiveId" clId="{F210EC26-F8A3-4319-8933-DA7DD7ED8CB9}" dt="2022-06-17T13:24:16.597" v="44900" actId="21"/>
          <ac:spMkLst>
            <pc:docMk/>
            <pc:sldMk cId="2272552067" sldId="307"/>
            <ac:spMk id="29" creationId="{CFE09B0D-5B95-901A-A388-B4CA9C8772DF}"/>
          </ac:spMkLst>
        </pc:spChg>
        <pc:spChg chg="add mod">
          <ac:chgData name="Kim Youngwoo" userId="7a082da984d70731" providerId="LiveId" clId="{F210EC26-F8A3-4319-8933-DA7DD7ED8CB9}" dt="2022-06-17T13:26:56.925" v="44938" actId="1076"/>
          <ac:spMkLst>
            <pc:docMk/>
            <pc:sldMk cId="2272552067" sldId="307"/>
            <ac:spMk id="30" creationId="{9B28E93E-CDCD-A570-BB3D-EEDC6A63969B}"/>
          </ac:spMkLst>
        </pc:spChg>
        <pc:spChg chg="add del mod">
          <ac:chgData name="Kim Youngwoo" userId="7a082da984d70731" providerId="LiveId" clId="{F210EC26-F8A3-4319-8933-DA7DD7ED8CB9}" dt="2022-06-17T13:41:38.699" v="46215"/>
          <ac:spMkLst>
            <pc:docMk/>
            <pc:sldMk cId="2272552067" sldId="307"/>
            <ac:spMk id="35" creationId="{19CD7CE1-F7E8-5512-B2B0-A365C2393C4A}"/>
          </ac:spMkLst>
        </pc:spChg>
        <pc:spChg chg="add mod">
          <ac:chgData name="Kim Youngwoo" userId="7a082da984d70731" providerId="LiveId" clId="{F210EC26-F8A3-4319-8933-DA7DD7ED8CB9}" dt="2022-06-17T13:40:17.184" v="45968" actId="20577"/>
          <ac:spMkLst>
            <pc:docMk/>
            <pc:sldMk cId="2272552067" sldId="307"/>
            <ac:spMk id="36" creationId="{851DB434-D63B-59E6-E28B-8B3460DFD909}"/>
          </ac:spMkLst>
        </pc:spChg>
        <pc:spChg chg="add mod">
          <ac:chgData name="Kim Youngwoo" userId="7a082da984d70731" providerId="LiveId" clId="{F210EC26-F8A3-4319-8933-DA7DD7ED8CB9}" dt="2022-06-17T13:39:46.467" v="45914" actId="20577"/>
          <ac:spMkLst>
            <pc:docMk/>
            <pc:sldMk cId="2272552067" sldId="307"/>
            <ac:spMk id="37" creationId="{F93B26C6-5582-4FED-DD2F-C831B09E77DF}"/>
          </ac:spMkLst>
        </pc:spChg>
        <pc:spChg chg="add mod">
          <ac:chgData name="Kim Youngwoo" userId="7a082da984d70731" providerId="LiveId" clId="{F210EC26-F8A3-4319-8933-DA7DD7ED8CB9}" dt="2022-06-17T13:39:07.434" v="45910" actId="20577"/>
          <ac:spMkLst>
            <pc:docMk/>
            <pc:sldMk cId="2272552067" sldId="307"/>
            <ac:spMk id="38" creationId="{BF3A7E81-1419-2406-6CE1-3B9D4DB23ABA}"/>
          </ac:spMkLst>
        </pc:spChg>
        <pc:spChg chg="add mod">
          <ac:chgData name="Kim Youngwoo" userId="7a082da984d70731" providerId="LiveId" clId="{F210EC26-F8A3-4319-8933-DA7DD7ED8CB9}" dt="2022-06-17T13:50:43.504" v="47128" actId="20577"/>
          <ac:spMkLst>
            <pc:docMk/>
            <pc:sldMk cId="2272552067" sldId="307"/>
            <ac:spMk id="39" creationId="{A73DF88C-73F4-3A8F-4E95-B5641BF5C191}"/>
          </ac:spMkLst>
        </pc:spChg>
        <pc:grpChg chg="del">
          <ac:chgData name="Kim Youngwoo" userId="7a082da984d70731" providerId="LiveId" clId="{F210EC26-F8A3-4319-8933-DA7DD7ED8CB9}" dt="2022-06-17T13:12:01.768" v="44676" actId="21"/>
          <ac:grpSpMkLst>
            <pc:docMk/>
            <pc:sldMk cId="2272552067" sldId="307"/>
            <ac:grpSpMk id="4" creationId="{2E11CF1B-82A6-0DAE-A186-AEB64A2C88E9}"/>
          </ac:grpSpMkLst>
        </pc:grpChg>
        <pc:grpChg chg="mod">
          <ac:chgData name="Kim Youngwoo" userId="7a082da984d70731" providerId="LiveId" clId="{F210EC26-F8A3-4319-8933-DA7DD7ED8CB9}" dt="2022-06-17T13:25:26.956" v="44916"/>
          <ac:grpSpMkLst>
            <pc:docMk/>
            <pc:sldMk cId="2272552067" sldId="307"/>
            <ac:grpSpMk id="34" creationId="{1153924A-84A5-B7EB-5BCC-F9ADD898DCD7}"/>
          </ac:grpSpMkLst>
        </pc:grpChg>
        <pc:picChg chg="add mod">
          <ac:chgData name="Kim Youngwoo" userId="7a082da984d70731" providerId="LiveId" clId="{F210EC26-F8A3-4319-8933-DA7DD7ED8CB9}" dt="2022-06-17T13:26:16.783" v="44921" actId="1076"/>
          <ac:picMkLst>
            <pc:docMk/>
            <pc:sldMk cId="2272552067" sldId="307"/>
            <ac:picMk id="25" creationId="{68760EBC-14FA-5923-BBC5-CC0CB401A212}"/>
          </ac:picMkLst>
        </pc:picChg>
        <pc:inkChg chg="add mod">
          <ac:chgData name="Kim Youngwoo" userId="7a082da984d70731" providerId="LiveId" clId="{F210EC26-F8A3-4319-8933-DA7DD7ED8CB9}" dt="2022-06-17T13:25:26.956" v="44916"/>
          <ac:inkMkLst>
            <pc:docMk/>
            <pc:sldMk cId="2272552067" sldId="307"/>
            <ac:inkMk id="31" creationId="{E36F89B0-6F35-FB8C-657B-D503AAF400BE}"/>
          </ac:inkMkLst>
        </pc:inkChg>
        <pc:inkChg chg="add mod">
          <ac:chgData name="Kim Youngwoo" userId="7a082da984d70731" providerId="LiveId" clId="{F210EC26-F8A3-4319-8933-DA7DD7ED8CB9}" dt="2022-06-17T13:25:26.956" v="44916"/>
          <ac:inkMkLst>
            <pc:docMk/>
            <pc:sldMk cId="2272552067" sldId="307"/>
            <ac:inkMk id="32" creationId="{1948EFC3-BB23-81D1-AD80-F87F82047206}"/>
          </ac:inkMkLst>
        </pc:inkChg>
        <pc:inkChg chg="add mod">
          <ac:chgData name="Kim Youngwoo" userId="7a082da984d70731" providerId="LiveId" clId="{F210EC26-F8A3-4319-8933-DA7DD7ED8CB9}" dt="2022-06-17T13:25:26.956" v="44916"/>
          <ac:inkMkLst>
            <pc:docMk/>
            <pc:sldMk cId="2272552067" sldId="307"/>
            <ac:inkMk id="33" creationId="{2372C3C3-8B6E-BE1E-1246-764A8EDF6CBA}"/>
          </ac:inkMkLst>
        </pc:inkChg>
      </pc:sldChg>
      <pc:sldChg chg="addSp delSp modSp add mod ord">
        <pc:chgData name="Kim Youngwoo" userId="7a082da984d70731" providerId="LiveId" clId="{F210EC26-F8A3-4319-8933-DA7DD7ED8CB9}" dt="2022-06-19T16:40:04.213" v="87437" actId="113"/>
        <pc:sldMkLst>
          <pc:docMk/>
          <pc:sldMk cId="3433285532" sldId="308"/>
        </pc:sldMkLst>
        <pc:spChg chg="add mod">
          <ac:chgData name="Kim Youngwoo" userId="7a082da984d70731" providerId="LiveId" clId="{F210EC26-F8A3-4319-8933-DA7DD7ED8CB9}" dt="2022-06-18T03:06:55.716" v="48189" actId="14100"/>
          <ac:spMkLst>
            <pc:docMk/>
            <pc:sldMk cId="3433285532" sldId="308"/>
            <ac:spMk id="2" creationId="{6B9D1A80-B67B-C3FD-B110-85F4543B19A1}"/>
          </ac:spMkLst>
        </pc:spChg>
        <pc:spChg chg="add del mod">
          <ac:chgData name="Kim Youngwoo" userId="7a082da984d70731" providerId="LiveId" clId="{F210EC26-F8A3-4319-8933-DA7DD7ED8CB9}" dt="2022-06-18T03:07:18.027" v="48200" actId="21"/>
          <ac:spMkLst>
            <pc:docMk/>
            <pc:sldMk cId="3433285532" sldId="308"/>
            <ac:spMk id="3" creationId="{C95167F9-4D0D-A624-046F-A4CA9C76BDBA}"/>
          </ac:spMkLst>
        </pc:spChg>
        <pc:spChg chg="del">
          <ac:chgData name="Kim Youngwoo" userId="7a082da984d70731" providerId="LiveId" clId="{F210EC26-F8A3-4319-8933-DA7DD7ED8CB9}" dt="2022-06-18T03:04:10.765" v="48116" actId="21"/>
          <ac:spMkLst>
            <pc:docMk/>
            <pc:sldMk cId="3433285532" sldId="308"/>
            <ac:spMk id="4" creationId="{A2EEC4EE-E48F-37E7-987F-F0510B061486}"/>
          </ac:spMkLst>
        </pc:spChg>
        <pc:spChg chg="add mod">
          <ac:chgData name="Kim Youngwoo" userId="7a082da984d70731" providerId="LiveId" clId="{F210EC26-F8A3-4319-8933-DA7DD7ED8CB9}" dt="2022-06-18T03:28:11.470" v="50285" actId="1076"/>
          <ac:spMkLst>
            <pc:docMk/>
            <pc:sldMk cId="3433285532" sldId="308"/>
            <ac:spMk id="5" creationId="{A711076A-F625-6F34-3024-D95376B84C22}"/>
          </ac:spMkLst>
        </pc:spChg>
        <pc:spChg chg="mod">
          <ac:chgData name="Kim Youngwoo" userId="7a082da984d70731" providerId="LiveId" clId="{F210EC26-F8A3-4319-8933-DA7DD7ED8CB9}" dt="2022-06-18T03:04:08.099" v="48115"/>
          <ac:spMkLst>
            <pc:docMk/>
            <pc:sldMk cId="3433285532" sldId="308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8T03:05:25.858" v="48119"/>
          <ac:spMkLst>
            <pc:docMk/>
            <pc:sldMk cId="3433285532" sldId="308"/>
            <ac:spMk id="12" creationId="{E607B6DB-8315-032C-5619-BC5F721A774B}"/>
          </ac:spMkLst>
        </pc:spChg>
        <pc:spChg chg="del mod">
          <ac:chgData name="Kim Youngwoo" userId="7a082da984d70731" providerId="LiveId" clId="{F210EC26-F8A3-4319-8933-DA7DD7ED8CB9}" dt="2022-06-18T03:07:45.257" v="48207" actId="21"/>
          <ac:spMkLst>
            <pc:docMk/>
            <pc:sldMk cId="3433285532" sldId="308"/>
            <ac:spMk id="13" creationId="{522B163A-4671-F1E1-10DA-17930B455A12}"/>
          </ac:spMkLst>
        </pc:spChg>
        <pc:spChg chg="del">
          <ac:chgData name="Kim Youngwoo" userId="7a082da984d70731" providerId="LiveId" clId="{F210EC26-F8A3-4319-8933-DA7DD7ED8CB9}" dt="2022-06-18T03:04:14.553" v="48118" actId="21"/>
          <ac:spMkLst>
            <pc:docMk/>
            <pc:sldMk cId="3433285532" sldId="308"/>
            <ac:spMk id="14" creationId="{A74727A9-629F-74BE-92B7-28A5F757684A}"/>
          </ac:spMkLst>
        </pc:spChg>
        <pc:spChg chg="mod">
          <ac:chgData name="Kim Youngwoo" userId="7a082da984d70731" providerId="LiveId" clId="{F210EC26-F8A3-4319-8933-DA7DD7ED8CB9}" dt="2022-06-18T03:09:10.659" v="48252" actId="692"/>
          <ac:spMkLst>
            <pc:docMk/>
            <pc:sldMk cId="3433285532" sldId="308"/>
            <ac:spMk id="15" creationId="{90B95518-9DE9-0A44-3ADC-11CA436E72D7}"/>
          </ac:spMkLst>
        </pc:spChg>
        <pc:spChg chg="mod">
          <ac:chgData name="Kim Youngwoo" userId="7a082da984d70731" providerId="LiveId" clId="{F210EC26-F8A3-4319-8933-DA7DD7ED8CB9}" dt="2022-06-18T03:09:53.239" v="48373" actId="207"/>
          <ac:spMkLst>
            <pc:docMk/>
            <pc:sldMk cId="3433285532" sldId="308"/>
            <ac:spMk id="16" creationId="{F2787ED4-CF00-78E8-A609-5A2E28F2A118}"/>
          </ac:spMkLst>
        </pc:spChg>
        <pc:spChg chg="mod">
          <ac:chgData name="Kim Youngwoo" userId="7a082da984d70731" providerId="LiveId" clId="{F210EC26-F8A3-4319-8933-DA7DD7ED8CB9}" dt="2022-06-18T03:09:16.454" v="48254" actId="692"/>
          <ac:spMkLst>
            <pc:docMk/>
            <pc:sldMk cId="3433285532" sldId="308"/>
            <ac:spMk id="17" creationId="{30797C5C-EB56-9902-09F3-95252D8EB4B4}"/>
          </ac:spMkLst>
        </pc:spChg>
        <pc:spChg chg="mod">
          <ac:chgData name="Kim Youngwoo" userId="7a082da984d70731" providerId="LiveId" clId="{F210EC26-F8A3-4319-8933-DA7DD7ED8CB9}" dt="2022-06-18T03:09:40.677" v="48316" actId="207"/>
          <ac:spMkLst>
            <pc:docMk/>
            <pc:sldMk cId="3433285532" sldId="308"/>
            <ac:spMk id="18" creationId="{0B8B31EE-AD73-4CBA-36E2-215A6C83C311}"/>
          </ac:spMkLst>
        </pc:spChg>
        <pc:spChg chg="mod">
          <ac:chgData name="Kim Youngwoo" userId="7a082da984d70731" providerId="LiveId" clId="{F210EC26-F8A3-4319-8933-DA7DD7ED8CB9}" dt="2022-06-18T03:07:48.020" v="48208" actId="20577"/>
          <ac:spMkLst>
            <pc:docMk/>
            <pc:sldMk cId="3433285532" sldId="308"/>
            <ac:spMk id="19" creationId="{C335D45B-03CB-4A42-B218-AF4E609AC856}"/>
          </ac:spMkLst>
        </pc:spChg>
        <pc:spChg chg="add mod">
          <ac:chgData name="Kim Youngwoo" userId="7a082da984d70731" providerId="LiveId" clId="{F210EC26-F8A3-4319-8933-DA7DD7ED8CB9}" dt="2022-06-18T03:08:01.734" v="48220" actId="1076"/>
          <ac:spMkLst>
            <pc:docMk/>
            <pc:sldMk cId="3433285532" sldId="308"/>
            <ac:spMk id="20" creationId="{4D2FAF58-6F7C-34B0-590A-305CF34B62A9}"/>
          </ac:spMkLst>
        </pc:spChg>
        <pc:spChg chg="add mod">
          <ac:chgData name="Kim Youngwoo" userId="7a082da984d70731" providerId="LiveId" clId="{F210EC26-F8A3-4319-8933-DA7DD7ED8CB9}" dt="2022-06-18T03:10:00.597" v="48375" actId="1076"/>
          <ac:spMkLst>
            <pc:docMk/>
            <pc:sldMk cId="3433285532" sldId="308"/>
            <ac:spMk id="21" creationId="{243E2626-176E-F0F2-2D51-DC8264D56642}"/>
          </ac:spMkLst>
        </pc:spChg>
        <pc:spChg chg="add mod">
          <ac:chgData name="Kim Youngwoo" userId="7a082da984d70731" providerId="LiveId" clId="{F210EC26-F8A3-4319-8933-DA7DD7ED8CB9}" dt="2022-06-18T03:08:23.559" v="48245" actId="1076"/>
          <ac:spMkLst>
            <pc:docMk/>
            <pc:sldMk cId="3433285532" sldId="308"/>
            <ac:spMk id="22" creationId="{9B549B04-53F9-C476-7835-E4FCCA862D13}"/>
          </ac:spMkLst>
        </pc:spChg>
        <pc:spChg chg="add mod">
          <ac:chgData name="Kim Youngwoo" userId="7a082da984d70731" providerId="LiveId" clId="{F210EC26-F8A3-4319-8933-DA7DD7ED8CB9}" dt="2022-06-19T16:40:04.213" v="87437" actId="113"/>
          <ac:spMkLst>
            <pc:docMk/>
            <pc:sldMk cId="3433285532" sldId="308"/>
            <ac:spMk id="23" creationId="{FD210A8C-F3DF-A206-AD7A-61A3FDE5B9EA}"/>
          </ac:spMkLst>
        </pc:spChg>
        <pc:spChg chg="add mod">
          <ac:chgData name="Kim Youngwoo" userId="7a082da984d70731" providerId="LiveId" clId="{F210EC26-F8A3-4319-8933-DA7DD7ED8CB9}" dt="2022-06-19T05:35:50.442" v="77884"/>
          <ac:spMkLst>
            <pc:docMk/>
            <pc:sldMk cId="3433285532" sldId="308"/>
            <ac:spMk id="24" creationId="{E36D71FC-0FF8-84C6-8D5C-A00643FBB773}"/>
          </ac:spMkLst>
        </pc:spChg>
        <pc:spChg chg="add mod">
          <ac:chgData name="Kim Youngwoo" userId="7a082da984d70731" providerId="LiveId" clId="{F210EC26-F8A3-4319-8933-DA7DD7ED8CB9}" dt="2022-06-19T05:35:19.687" v="77849" actId="20577"/>
          <ac:spMkLst>
            <pc:docMk/>
            <pc:sldMk cId="3433285532" sldId="308"/>
            <ac:spMk id="25" creationId="{5E8E3464-B172-AE30-64A7-9FD48C4C2FB3}"/>
          </ac:spMkLst>
        </pc:spChg>
        <pc:spChg chg="add mod">
          <ac:chgData name="Kim Youngwoo" userId="7a082da984d70731" providerId="LiveId" clId="{F210EC26-F8A3-4319-8933-DA7DD7ED8CB9}" dt="2022-06-18T03:30:11.550" v="50494" actId="20577"/>
          <ac:spMkLst>
            <pc:docMk/>
            <pc:sldMk cId="3433285532" sldId="308"/>
            <ac:spMk id="26" creationId="{B4D0F49E-1184-2586-0961-E15598890F06}"/>
          </ac:spMkLst>
        </pc:spChg>
        <pc:spChg chg="add mod">
          <ac:chgData name="Kim Youngwoo" userId="7a082da984d70731" providerId="LiveId" clId="{F210EC26-F8A3-4319-8933-DA7DD7ED8CB9}" dt="2022-06-19T05:58:31.869" v="78296" actId="20577"/>
          <ac:spMkLst>
            <pc:docMk/>
            <pc:sldMk cId="3433285532" sldId="308"/>
            <ac:spMk id="27" creationId="{ECA4BAB5-456B-76B3-3966-79E8EBAB713E}"/>
          </ac:spMkLst>
        </pc:spChg>
        <pc:spChg chg="add mod">
          <ac:chgData name="Kim Youngwoo" userId="7a082da984d70731" providerId="LiveId" clId="{F210EC26-F8A3-4319-8933-DA7DD7ED8CB9}" dt="2022-06-19T16:32:26.409" v="87372" actId="20577"/>
          <ac:spMkLst>
            <pc:docMk/>
            <pc:sldMk cId="3433285532" sldId="308"/>
            <ac:spMk id="28" creationId="{69F465DD-89AE-AC0F-38F0-65013B136E68}"/>
          </ac:spMkLst>
        </pc:spChg>
        <pc:grpChg chg="add mod">
          <ac:chgData name="Kim Youngwoo" userId="7a082da984d70731" providerId="LiveId" clId="{F210EC26-F8A3-4319-8933-DA7DD7ED8CB9}" dt="2022-06-18T03:30:31.026" v="50495" actId="1076"/>
          <ac:grpSpMkLst>
            <pc:docMk/>
            <pc:sldMk cId="3433285532" sldId="308"/>
            <ac:grpSpMk id="8" creationId="{E9C11865-965F-7C8C-314A-5E83DAAC8A19}"/>
          </ac:grpSpMkLst>
        </pc:grpChg>
        <pc:grpChg chg="mod">
          <ac:chgData name="Kim Youngwoo" userId="7a082da984d70731" providerId="LiveId" clId="{F210EC26-F8A3-4319-8933-DA7DD7ED8CB9}" dt="2022-06-18T03:05:25.858" v="48119"/>
          <ac:grpSpMkLst>
            <pc:docMk/>
            <pc:sldMk cId="3433285532" sldId="308"/>
            <ac:grpSpMk id="9" creationId="{DFFFA695-D93D-E050-843C-6925C842E6E9}"/>
          </ac:grpSpMkLst>
        </pc:grpChg>
        <pc:grpChg chg="del mod">
          <ac:chgData name="Kim Youngwoo" userId="7a082da984d70731" providerId="LiveId" clId="{F210EC26-F8A3-4319-8933-DA7DD7ED8CB9}" dt="2022-06-18T03:07:45.257" v="48207" actId="21"/>
          <ac:grpSpMkLst>
            <pc:docMk/>
            <pc:sldMk cId="3433285532" sldId="308"/>
            <ac:grpSpMk id="11" creationId="{C2147965-EE7B-9B1C-4ABA-D42017CBA2A5}"/>
          </ac:grpSpMkLst>
        </pc:grpChg>
        <pc:picChg chg="del">
          <ac:chgData name="Kim Youngwoo" userId="7a082da984d70731" providerId="LiveId" clId="{F210EC26-F8A3-4319-8933-DA7DD7ED8CB9}" dt="2022-06-18T03:04:11.976" v="48117" actId="21"/>
          <ac:picMkLst>
            <pc:docMk/>
            <pc:sldMk cId="3433285532" sldId="308"/>
            <ac:picMk id="6" creationId="{EDC8148D-E474-661E-81A2-9C3C76960F8C}"/>
          </ac:picMkLst>
        </pc:picChg>
      </pc:sldChg>
      <pc:sldChg chg="addSp delSp modSp add mod ord">
        <pc:chgData name="Kim Youngwoo" userId="7a082da984d70731" providerId="LiveId" clId="{F210EC26-F8A3-4319-8933-DA7DD7ED8CB9}" dt="2022-06-19T16:32:39.029" v="87378" actId="20577"/>
        <pc:sldMkLst>
          <pc:docMk/>
          <pc:sldMk cId="1175697480" sldId="309"/>
        </pc:sldMkLst>
        <pc:spChg chg="add mod">
          <ac:chgData name="Kim Youngwoo" userId="7a082da984d70731" providerId="LiveId" clId="{F210EC26-F8A3-4319-8933-DA7DD7ED8CB9}" dt="2022-06-18T12:51:10.085" v="65397" actId="207"/>
          <ac:spMkLst>
            <pc:docMk/>
            <pc:sldMk cId="1175697480" sldId="309"/>
            <ac:spMk id="2" creationId="{B529C188-7158-3560-280B-61DB2566F9EF}"/>
          </ac:spMkLst>
        </pc:spChg>
        <pc:spChg chg="del">
          <ac:chgData name="Kim Youngwoo" userId="7a082da984d70731" providerId="LiveId" clId="{F210EC26-F8A3-4319-8933-DA7DD7ED8CB9}" dt="2022-06-18T03:47:58.335" v="51121" actId="21"/>
          <ac:spMkLst>
            <pc:docMk/>
            <pc:sldMk cId="1175697480" sldId="309"/>
            <ac:spMk id="4" creationId="{A2EEC4EE-E48F-37E7-987F-F0510B061486}"/>
          </ac:spMkLst>
        </pc:spChg>
        <pc:spChg chg="add mod">
          <ac:chgData name="Kim Youngwoo" userId="7a082da984d70731" providerId="LiveId" clId="{F210EC26-F8A3-4319-8933-DA7DD7ED8CB9}" dt="2022-06-18T08:36:07.566" v="59637" actId="1076"/>
          <ac:spMkLst>
            <pc:docMk/>
            <pc:sldMk cId="1175697480" sldId="309"/>
            <ac:spMk id="5" creationId="{80B9D448-099B-9727-F3FC-11F80FBCEE82}"/>
          </ac:spMkLst>
        </pc:spChg>
        <pc:spChg chg="add del mod">
          <ac:chgData name="Kim Youngwoo" userId="7a082da984d70731" providerId="LiveId" clId="{F210EC26-F8A3-4319-8933-DA7DD7ED8CB9}" dt="2022-06-19T16:08:48.993" v="86574" actId="21"/>
          <ac:spMkLst>
            <pc:docMk/>
            <pc:sldMk cId="1175697480" sldId="309"/>
            <ac:spMk id="9" creationId="{A3E60D92-9A82-6D21-204D-EBBBA7D29DA5}"/>
          </ac:spMkLst>
        </pc:spChg>
        <pc:spChg chg="mod">
          <ac:chgData name="Kim Youngwoo" userId="7a082da984d70731" providerId="LiveId" clId="{F210EC26-F8A3-4319-8933-DA7DD7ED8CB9}" dt="2022-06-19T15:23:02.666" v="82188" actId="20577"/>
          <ac:spMkLst>
            <pc:docMk/>
            <pc:sldMk cId="1175697480" sldId="309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8T08:36:02.944" v="59635" actId="1076"/>
          <ac:spMkLst>
            <pc:docMk/>
            <pc:sldMk cId="1175697480" sldId="309"/>
            <ac:spMk id="12" creationId="{9A8CDB58-71D6-62FE-3B25-6E41B156B9BC}"/>
          </ac:spMkLst>
        </pc:spChg>
        <pc:spChg chg="add mod">
          <ac:chgData name="Kim Youngwoo" userId="7a082da984d70731" providerId="LiveId" clId="{F210EC26-F8A3-4319-8933-DA7DD7ED8CB9}" dt="2022-06-19T16:09:22.185" v="86585" actId="1076"/>
          <ac:spMkLst>
            <pc:docMk/>
            <pc:sldMk cId="1175697480" sldId="309"/>
            <ac:spMk id="13" creationId="{53020B00-F133-B754-6B25-C8B495BE5D0B}"/>
          </ac:spMkLst>
        </pc:spChg>
        <pc:spChg chg="add mod">
          <ac:chgData name="Kim Youngwoo" userId="7a082da984d70731" providerId="LiveId" clId="{F210EC26-F8A3-4319-8933-DA7DD7ED8CB9}" dt="2022-06-19T16:32:39.029" v="87378" actId="20577"/>
          <ac:spMkLst>
            <pc:docMk/>
            <pc:sldMk cId="1175697480" sldId="309"/>
            <ac:spMk id="14" creationId="{8F422E12-63F9-8328-66A1-2D00CEB2817E}"/>
          </ac:spMkLst>
        </pc:spChg>
        <pc:spChg chg="del">
          <ac:chgData name="Kim Youngwoo" userId="7a082da984d70731" providerId="LiveId" clId="{F210EC26-F8A3-4319-8933-DA7DD7ED8CB9}" dt="2022-06-18T03:48:05.102" v="51123" actId="21"/>
          <ac:spMkLst>
            <pc:docMk/>
            <pc:sldMk cId="1175697480" sldId="309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9T16:09:14.646" v="86584" actId="255"/>
          <ac:spMkLst>
            <pc:docMk/>
            <pc:sldMk cId="1175697480" sldId="309"/>
            <ac:spMk id="15" creationId="{BE96832D-9056-F2AB-E332-B189678D564D}"/>
          </ac:spMkLst>
        </pc:spChg>
        <pc:picChg chg="add mod">
          <ac:chgData name="Kim Youngwoo" userId="7a082da984d70731" providerId="LiveId" clId="{F210EC26-F8A3-4319-8933-DA7DD7ED8CB9}" dt="2022-06-19T16:09:02.456" v="86582" actId="1076"/>
          <ac:picMkLst>
            <pc:docMk/>
            <pc:sldMk cId="1175697480" sldId="309"/>
            <ac:picMk id="4" creationId="{9199FE1D-4899-DB2F-A367-77632DC4B9E8}"/>
          </ac:picMkLst>
        </pc:picChg>
        <pc:picChg chg="del">
          <ac:chgData name="Kim Youngwoo" userId="7a082da984d70731" providerId="LiveId" clId="{F210EC26-F8A3-4319-8933-DA7DD7ED8CB9}" dt="2022-06-18T03:48:00.049" v="51122" actId="21"/>
          <ac:picMkLst>
            <pc:docMk/>
            <pc:sldMk cId="1175697480" sldId="309"/>
            <ac:picMk id="6" creationId="{EDC8148D-E474-661E-81A2-9C3C76960F8C}"/>
          </ac:picMkLst>
        </pc:picChg>
        <pc:picChg chg="add mod">
          <ac:chgData name="Kim Youngwoo" userId="7a082da984d70731" providerId="LiveId" clId="{F210EC26-F8A3-4319-8933-DA7DD7ED8CB9}" dt="2022-06-19T16:09:01.110" v="86581" actId="1076"/>
          <ac:picMkLst>
            <pc:docMk/>
            <pc:sldMk cId="1175697480" sldId="309"/>
            <ac:picMk id="11" creationId="{F19E85E8-9195-24FB-FEC3-C3E7567E3464}"/>
          </ac:picMkLst>
        </pc:picChg>
      </pc:sldChg>
      <pc:sldChg chg="modSp add del mod">
        <pc:chgData name="Kim Youngwoo" userId="7a082da984d70731" providerId="LiveId" clId="{F210EC26-F8A3-4319-8933-DA7DD7ED8CB9}" dt="2022-06-18T11:06:22.576" v="62374" actId="2696"/>
        <pc:sldMkLst>
          <pc:docMk/>
          <pc:sldMk cId="3570463512" sldId="310"/>
        </pc:sldMkLst>
        <pc:spChg chg="mod">
          <ac:chgData name="Kim Youngwoo" userId="7a082da984d70731" providerId="LiveId" clId="{F210EC26-F8A3-4319-8933-DA7DD7ED8CB9}" dt="2022-06-18T03:45:05.645" v="51112"/>
          <ac:spMkLst>
            <pc:docMk/>
            <pc:sldMk cId="3570463512" sldId="310"/>
            <ac:spMk id="10" creationId="{5CFBDA41-86EC-A93F-064D-9D50A146CD9B}"/>
          </ac:spMkLst>
        </pc:spChg>
      </pc:sldChg>
      <pc:sldChg chg="add del">
        <pc:chgData name="Kim Youngwoo" userId="7a082da984d70731" providerId="LiveId" clId="{F210EC26-F8A3-4319-8933-DA7DD7ED8CB9}" dt="2022-06-18T03:45:23.978" v="51119" actId="2696"/>
        <pc:sldMkLst>
          <pc:docMk/>
          <pc:sldMk cId="1367114230" sldId="311"/>
        </pc:sldMkLst>
      </pc:sldChg>
      <pc:sldChg chg="add del">
        <pc:chgData name="Kim Youngwoo" userId="7a082da984d70731" providerId="LiveId" clId="{F210EC26-F8A3-4319-8933-DA7DD7ED8CB9}" dt="2022-06-18T03:45:25.713" v="51120" actId="2696"/>
        <pc:sldMkLst>
          <pc:docMk/>
          <pc:sldMk cId="3225837738" sldId="312"/>
        </pc:sldMkLst>
      </pc:sldChg>
      <pc:sldChg chg="add del">
        <pc:chgData name="Kim Youngwoo" userId="7a082da984d70731" providerId="LiveId" clId="{F210EC26-F8A3-4319-8933-DA7DD7ED8CB9}" dt="2022-06-18T11:06:16.710" v="62371" actId="2696"/>
        <pc:sldMkLst>
          <pc:docMk/>
          <pc:sldMk cId="1322284686" sldId="313"/>
        </pc:sldMkLst>
      </pc:sldChg>
      <pc:sldChg chg="add del">
        <pc:chgData name="Kim Youngwoo" userId="7a082da984d70731" providerId="LiveId" clId="{F210EC26-F8A3-4319-8933-DA7DD7ED8CB9}" dt="2022-06-18T11:06:18.385" v="62372" actId="2696"/>
        <pc:sldMkLst>
          <pc:docMk/>
          <pc:sldMk cId="116182821" sldId="314"/>
        </pc:sldMkLst>
      </pc:sldChg>
      <pc:sldChg chg="add del">
        <pc:chgData name="Kim Youngwoo" userId="7a082da984d70731" providerId="LiveId" clId="{F210EC26-F8A3-4319-8933-DA7DD7ED8CB9}" dt="2022-06-18T11:06:19.940" v="62373" actId="2696"/>
        <pc:sldMkLst>
          <pc:docMk/>
          <pc:sldMk cId="1464149625" sldId="315"/>
        </pc:sldMkLst>
      </pc:sldChg>
      <pc:sldChg chg="add del">
        <pc:chgData name="Kim Youngwoo" userId="7a082da984d70731" providerId="LiveId" clId="{F210EC26-F8A3-4319-8933-DA7DD7ED8CB9}" dt="2022-06-18T11:06:24.211" v="62375" actId="2696"/>
        <pc:sldMkLst>
          <pc:docMk/>
          <pc:sldMk cId="2681984132" sldId="316"/>
        </pc:sldMkLst>
      </pc:sldChg>
      <pc:sldChg chg="add del">
        <pc:chgData name="Kim Youngwoo" userId="7a082da984d70731" providerId="LiveId" clId="{F210EC26-F8A3-4319-8933-DA7DD7ED8CB9}" dt="2022-06-18T11:06:25.842" v="62376" actId="2696"/>
        <pc:sldMkLst>
          <pc:docMk/>
          <pc:sldMk cId="4045885368" sldId="317"/>
        </pc:sldMkLst>
      </pc:sldChg>
      <pc:sldChg chg="add del">
        <pc:chgData name="Kim Youngwoo" userId="7a082da984d70731" providerId="LiveId" clId="{F210EC26-F8A3-4319-8933-DA7DD7ED8CB9}" dt="2022-06-18T11:06:28.654" v="62377" actId="2696"/>
        <pc:sldMkLst>
          <pc:docMk/>
          <pc:sldMk cId="3293708616" sldId="318"/>
        </pc:sldMkLst>
      </pc:sldChg>
      <pc:sldChg chg="addSp delSp modSp add mod ord">
        <pc:chgData name="Kim Youngwoo" userId="7a082da984d70731" providerId="LiveId" clId="{F210EC26-F8A3-4319-8933-DA7DD7ED8CB9}" dt="2022-06-19T16:40:34.015" v="87445"/>
        <pc:sldMkLst>
          <pc:docMk/>
          <pc:sldMk cId="3954201655" sldId="319"/>
        </pc:sldMkLst>
        <pc:spChg chg="del mod">
          <ac:chgData name="Kim Youngwoo" userId="7a082da984d70731" providerId="LiveId" clId="{F210EC26-F8A3-4319-8933-DA7DD7ED8CB9}" dt="2022-06-18T05:58:41.817" v="51677"/>
          <ac:spMkLst>
            <pc:docMk/>
            <pc:sldMk cId="3954201655" sldId="319"/>
            <ac:spMk id="2" creationId="{B529C188-7158-3560-280B-61DB2566F9EF}"/>
          </ac:spMkLst>
        </pc:spChg>
        <pc:spChg chg="add del mod">
          <ac:chgData name="Kim Youngwoo" userId="7a082da984d70731" providerId="LiveId" clId="{F210EC26-F8A3-4319-8933-DA7DD7ED8CB9}" dt="2022-06-18T07:16:54.666" v="56272" actId="21"/>
          <ac:spMkLst>
            <pc:docMk/>
            <pc:sldMk cId="3954201655" sldId="319"/>
            <ac:spMk id="8" creationId="{85A6E271-F2C9-1BC5-CD44-DA57105B0D9C}"/>
          </ac:spMkLst>
        </pc:spChg>
        <pc:spChg chg="add mod">
          <ac:chgData name="Kim Youngwoo" userId="7a082da984d70731" providerId="LiveId" clId="{F210EC26-F8A3-4319-8933-DA7DD7ED8CB9}" dt="2022-06-18T08:44:37.122" v="59748" actId="313"/>
          <ac:spMkLst>
            <pc:docMk/>
            <pc:sldMk cId="3954201655" sldId="319"/>
            <ac:spMk id="9" creationId="{23228764-FB1E-361C-05E5-94DBF706EA31}"/>
          </ac:spMkLst>
        </pc:spChg>
        <pc:spChg chg="mod">
          <ac:chgData name="Kim Youngwoo" userId="7a082da984d70731" providerId="LiveId" clId="{F210EC26-F8A3-4319-8933-DA7DD7ED8CB9}" dt="2022-06-19T15:23:06.169" v="82192" actId="20577"/>
          <ac:spMkLst>
            <pc:docMk/>
            <pc:sldMk cId="3954201655" sldId="319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6:32:43.057" v="87380" actId="20577"/>
          <ac:spMkLst>
            <pc:docMk/>
            <pc:sldMk cId="3954201655" sldId="319"/>
            <ac:spMk id="11" creationId="{A6E52DC5-C17C-D4F4-828D-7BCA8F9F7C16}"/>
          </ac:spMkLst>
        </pc:spChg>
        <pc:spChg chg="add mod">
          <ac:chgData name="Kim Youngwoo" userId="7a082da984d70731" providerId="LiveId" clId="{F210EC26-F8A3-4319-8933-DA7DD7ED8CB9}" dt="2022-06-19T11:38:44.275" v="80350" actId="1076"/>
          <ac:spMkLst>
            <pc:docMk/>
            <pc:sldMk cId="3954201655" sldId="319"/>
            <ac:spMk id="18" creationId="{B3FBB7A9-B408-D309-758D-F22BF180E681}"/>
          </ac:spMkLst>
        </pc:spChg>
        <pc:spChg chg="add mod">
          <ac:chgData name="Kim Youngwoo" userId="7a082da984d70731" providerId="LiveId" clId="{F210EC26-F8A3-4319-8933-DA7DD7ED8CB9}" dt="2022-06-19T16:40:34.015" v="87445"/>
          <ac:spMkLst>
            <pc:docMk/>
            <pc:sldMk cId="3954201655" sldId="319"/>
            <ac:spMk id="20" creationId="{1C7E4979-F39F-0DEA-C096-E6DE48A0D8EF}"/>
          </ac:spMkLst>
        </pc:spChg>
        <pc:picChg chg="add del mod">
          <ac:chgData name="Kim Youngwoo" userId="7a082da984d70731" providerId="LiveId" clId="{F210EC26-F8A3-4319-8933-DA7DD7ED8CB9}" dt="2022-06-18T07:16:47.783" v="56270" actId="21"/>
          <ac:picMkLst>
            <pc:docMk/>
            <pc:sldMk cId="3954201655" sldId="319"/>
            <ac:picMk id="4" creationId="{1B3ED8BB-BE18-8035-FC41-CB63AB1CD4FE}"/>
          </ac:picMkLst>
        </pc:picChg>
        <pc:picChg chg="add del mod">
          <ac:chgData name="Kim Youngwoo" userId="7a082da984d70731" providerId="LiveId" clId="{F210EC26-F8A3-4319-8933-DA7DD7ED8CB9}" dt="2022-06-18T07:16:46.346" v="56269" actId="21"/>
          <ac:picMkLst>
            <pc:docMk/>
            <pc:sldMk cId="3954201655" sldId="319"/>
            <ac:picMk id="6" creationId="{CA13B5DE-84CB-AD01-FD74-CD8485CA5D9C}"/>
          </ac:picMkLst>
        </pc:picChg>
        <pc:picChg chg="add mod">
          <ac:chgData name="Kim Youngwoo" userId="7a082da984d70731" providerId="LiveId" clId="{F210EC26-F8A3-4319-8933-DA7DD7ED8CB9}" dt="2022-06-18T07:22:17.684" v="56630" actId="1076"/>
          <ac:picMkLst>
            <pc:docMk/>
            <pc:sldMk cId="3954201655" sldId="319"/>
            <ac:picMk id="16" creationId="{3FDD8206-8BBD-1D5B-5810-76D1F5FA30E8}"/>
          </ac:picMkLst>
        </pc:picChg>
        <pc:picChg chg="add mod">
          <ac:chgData name="Kim Youngwoo" userId="7a082da984d70731" providerId="LiveId" clId="{F210EC26-F8A3-4319-8933-DA7DD7ED8CB9}" dt="2022-06-18T07:38:49.589" v="56790" actId="1076"/>
          <ac:picMkLst>
            <pc:docMk/>
            <pc:sldMk cId="3954201655" sldId="319"/>
            <ac:picMk id="19" creationId="{3CD31F97-7136-DB67-52EE-5D404787D228}"/>
          </ac:picMkLst>
        </pc:picChg>
        <pc:cxnChg chg="add del mod">
          <ac:chgData name="Kim Youngwoo" userId="7a082da984d70731" providerId="LiveId" clId="{F210EC26-F8A3-4319-8933-DA7DD7ED8CB9}" dt="2022-06-18T07:16:49.346" v="56271" actId="21"/>
          <ac:cxnSpMkLst>
            <pc:docMk/>
            <pc:sldMk cId="3954201655" sldId="319"/>
            <ac:cxnSpMk id="12" creationId="{C6254FD8-586A-B5DE-D103-15CA71875A09}"/>
          </ac:cxnSpMkLst>
        </pc:cxnChg>
      </pc:sldChg>
      <pc:sldChg chg="addSp delSp modSp add mod">
        <pc:chgData name="Kim Youngwoo" userId="7a082da984d70731" providerId="LiveId" clId="{F210EC26-F8A3-4319-8933-DA7DD7ED8CB9}" dt="2022-06-19T16:35:04.907" v="87386" actId="20577"/>
        <pc:sldMkLst>
          <pc:docMk/>
          <pc:sldMk cId="2724914499" sldId="320"/>
        </pc:sldMkLst>
        <pc:spChg chg="mod">
          <ac:chgData name="Kim Youngwoo" userId="7a082da984d70731" providerId="LiveId" clId="{F210EC26-F8A3-4319-8933-DA7DD7ED8CB9}" dt="2022-06-18T09:10:22.557" v="62146" actId="1076"/>
          <ac:spMkLst>
            <pc:docMk/>
            <pc:sldMk cId="2724914499" sldId="320"/>
            <ac:spMk id="2" creationId="{B529C188-7158-3560-280B-61DB2566F9EF}"/>
          </ac:spMkLst>
        </pc:spChg>
        <pc:spChg chg="add del mod">
          <ac:chgData name="Kim Youngwoo" userId="7a082da984d70731" providerId="LiveId" clId="{F210EC26-F8A3-4319-8933-DA7DD7ED8CB9}" dt="2022-06-18T08:47:36.066" v="59817" actId="21"/>
          <ac:spMkLst>
            <pc:docMk/>
            <pc:sldMk cId="2724914499" sldId="320"/>
            <ac:spMk id="3" creationId="{6A1EE24F-6B49-24E3-67D5-7D9CD34CD53E}"/>
          </ac:spMkLst>
        </pc:spChg>
        <pc:spChg chg="del">
          <ac:chgData name="Kim Youngwoo" userId="7a082da984d70731" providerId="LiveId" clId="{F210EC26-F8A3-4319-8933-DA7DD7ED8CB9}" dt="2022-06-18T08:37:45.305" v="59680" actId="21"/>
          <ac:spMkLst>
            <pc:docMk/>
            <pc:sldMk cId="2724914499" sldId="320"/>
            <ac:spMk id="5" creationId="{80B9D448-099B-9727-F3FC-11F80FBCEE82}"/>
          </ac:spMkLst>
        </pc:spChg>
        <pc:spChg chg="del">
          <ac:chgData name="Kim Youngwoo" userId="7a082da984d70731" providerId="LiveId" clId="{F210EC26-F8A3-4319-8933-DA7DD7ED8CB9}" dt="2022-06-18T08:37:50.064" v="59682" actId="21"/>
          <ac:spMkLst>
            <pc:docMk/>
            <pc:sldMk cId="2724914499" sldId="320"/>
            <ac:spMk id="9" creationId="{A3E60D92-9A82-6D21-204D-EBBBA7D29DA5}"/>
          </ac:spMkLst>
        </pc:spChg>
        <pc:spChg chg="mod">
          <ac:chgData name="Kim Youngwoo" userId="7a082da984d70731" providerId="LiveId" clId="{F210EC26-F8A3-4319-8933-DA7DD7ED8CB9}" dt="2022-06-19T15:23:17" v="82200" actId="20577"/>
          <ac:spMkLst>
            <pc:docMk/>
            <pc:sldMk cId="2724914499" sldId="320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8T09:16:45.796" v="62204" actId="1076"/>
          <ac:spMkLst>
            <pc:docMk/>
            <pc:sldMk cId="2724914499" sldId="320"/>
            <ac:spMk id="11" creationId="{8C3165B7-9A14-C61E-592A-A42302E0B220}"/>
          </ac:spMkLst>
        </pc:spChg>
        <pc:spChg chg="add mod">
          <ac:chgData name="Kim Youngwoo" userId="7a082da984d70731" providerId="LiveId" clId="{F210EC26-F8A3-4319-8933-DA7DD7ED8CB9}" dt="2022-06-18T09:05:11.136" v="61531"/>
          <ac:spMkLst>
            <pc:docMk/>
            <pc:sldMk cId="2724914499" sldId="320"/>
            <ac:spMk id="12" creationId="{97F7AFF9-36C4-E07B-3533-58BD16E168E3}"/>
          </ac:spMkLst>
        </pc:spChg>
        <pc:spChg chg="add mod">
          <ac:chgData name="Kim Youngwoo" userId="7a082da984d70731" providerId="LiveId" clId="{F210EC26-F8A3-4319-8933-DA7DD7ED8CB9}" dt="2022-06-18T08:54:37.753" v="60553" actId="255"/>
          <ac:spMkLst>
            <pc:docMk/>
            <pc:sldMk cId="2724914499" sldId="320"/>
            <ac:spMk id="13" creationId="{DB988EDE-8694-92C8-2DB3-C0C90E71B23F}"/>
          </ac:spMkLst>
        </pc:spChg>
        <pc:spChg chg="add mod">
          <ac:chgData name="Kim Youngwoo" userId="7a082da984d70731" providerId="LiveId" clId="{F210EC26-F8A3-4319-8933-DA7DD7ED8CB9}" dt="2022-06-19T16:10:03.545" v="86588" actId="20577"/>
          <ac:spMkLst>
            <pc:docMk/>
            <pc:sldMk cId="2724914499" sldId="320"/>
            <ac:spMk id="15" creationId="{D6E650A8-8467-FF8B-4007-D6FBEB662E1A}"/>
          </ac:spMkLst>
        </pc:spChg>
        <pc:spChg chg="add mod">
          <ac:chgData name="Kim Youngwoo" userId="7a082da984d70731" providerId="LiveId" clId="{F210EC26-F8A3-4319-8933-DA7DD7ED8CB9}" dt="2022-06-18T09:16:42.753" v="62203" actId="1076"/>
          <ac:spMkLst>
            <pc:docMk/>
            <pc:sldMk cId="2724914499" sldId="320"/>
            <ac:spMk id="16" creationId="{62686A11-C00E-4D62-2037-AC9A0901CAC1}"/>
          </ac:spMkLst>
        </pc:spChg>
        <pc:spChg chg="add mod">
          <ac:chgData name="Kim Youngwoo" userId="7a082da984d70731" providerId="LiveId" clId="{F210EC26-F8A3-4319-8933-DA7DD7ED8CB9}" dt="2022-06-18T09:05:17.248" v="61532" actId="255"/>
          <ac:spMkLst>
            <pc:docMk/>
            <pc:sldMk cId="2724914499" sldId="320"/>
            <ac:spMk id="17" creationId="{D271A3AA-950F-819F-6841-C701E4F2B889}"/>
          </ac:spMkLst>
        </pc:spChg>
        <pc:spChg chg="add mod">
          <ac:chgData name="Kim Youngwoo" userId="7a082da984d70731" providerId="LiveId" clId="{F210EC26-F8A3-4319-8933-DA7DD7ED8CB9}" dt="2022-06-19T03:55:08.521" v="72447" actId="1076"/>
          <ac:spMkLst>
            <pc:docMk/>
            <pc:sldMk cId="2724914499" sldId="320"/>
            <ac:spMk id="19" creationId="{24813E17-9B1D-4C04-4CDA-D26346F7369D}"/>
          </ac:spMkLst>
        </pc:spChg>
        <pc:spChg chg="add mod">
          <ac:chgData name="Kim Youngwoo" userId="7a082da984d70731" providerId="LiveId" clId="{F210EC26-F8A3-4319-8933-DA7DD7ED8CB9}" dt="2022-06-19T16:35:04.907" v="87386" actId="20577"/>
          <ac:spMkLst>
            <pc:docMk/>
            <pc:sldMk cId="2724914499" sldId="320"/>
            <ac:spMk id="20" creationId="{12A43FF4-7271-47F7-75D3-850B7707D138}"/>
          </ac:spMkLst>
        </pc:spChg>
        <pc:spChg chg="add mod">
          <ac:chgData name="Kim Youngwoo" userId="7a082da984d70731" providerId="LiveId" clId="{F210EC26-F8A3-4319-8933-DA7DD7ED8CB9}" dt="2022-06-19T03:55:56.972" v="72567"/>
          <ac:spMkLst>
            <pc:docMk/>
            <pc:sldMk cId="2724914499" sldId="320"/>
            <ac:spMk id="22" creationId="{B7D76FFD-5B71-F4BA-5D93-3F5B44A85D3E}"/>
          </ac:spMkLst>
        </pc:spChg>
        <pc:picChg chg="del">
          <ac:chgData name="Kim Youngwoo" userId="7a082da984d70731" providerId="LiveId" clId="{F210EC26-F8A3-4319-8933-DA7DD7ED8CB9}" dt="2022-06-18T08:37:46.758" v="59681" actId="21"/>
          <ac:picMkLst>
            <pc:docMk/>
            <pc:sldMk cId="2724914499" sldId="320"/>
            <ac:picMk id="4" creationId="{9199FE1D-4899-DB2F-A367-77632DC4B9E8}"/>
          </ac:picMkLst>
        </pc:picChg>
        <pc:cxnChg chg="add mod">
          <ac:chgData name="Kim Youngwoo" userId="7a082da984d70731" providerId="LiveId" clId="{F210EC26-F8A3-4319-8933-DA7DD7ED8CB9}" dt="2022-06-18T08:55:01.347" v="60555" actId="208"/>
          <ac:cxnSpMkLst>
            <pc:docMk/>
            <pc:sldMk cId="2724914499" sldId="320"/>
            <ac:cxnSpMk id="14" creationId="{99597F86-43D6-5CF1-1E01-F7C0995839CC}"/>
          </ac:cxnSpMkLst>
        </pc:cxnChg>
        <pc:cxnChg chg="add mod">
          <ac:chgData name="Kim Youngwoo" userId="7a082da984d70731" providerId="LiveId" clId="{F210EC26-F8A3-4319-8933-DA7DD7ED8CB9}" dt="2022-06-19T03:55:01.232" v="72444" actId="1076"/>
          <ac:cxnSpMkLst>
            <pc:docMk/>
            <pc:sldMk cId="2724914499" sldId="320"/>
            <ac:cxnSpMk id="18" creationId="{A793D98E-F23D-5762-F86C-8C86C4E87C69}"/>
          </ac:cxnSpMkLst>
        </pc:cxnChg>
        <pc:cxnChg chg="add mod">
          <ac:chgData name="Kim Youngwoo" userId="7a082da984d70731" providerId="LiveId" clId="{F210EC26-F8A3-4319-8933-DA7DD7ED8CB9}" dt="2022-06-19T03:55:23.472" v="72451" actId="14100"/>
          <ac:cxnSpMkLst>
            <pc:docMk/>
            <pc:sldMk cId="2724914499" sldId="320"/>
            <ac:cxnSpMk id="21" creationId="{AD6ECCBB-6120-0B9C-6690-4C3FFBC03E6B}"/>
          </ac:cxnSpMkLst>
        </pc:cxnChg>
      </pc:sldChg>
      <pc:sldChg chg="addSp delSp modSp add mod">
        <pc:chgData name="Kim Youngwoo" userId="7a082da984d70731" providerId="LiveId" clId="{F210EC26-F8A3-4319-8933-DA7DD7ED8CB9}" dt="2022-06-19T16:35:12.853" v="87388" actId="20577"/>
        <pc:sldMkLst>
          <pc:docMk/>
          <pc:sldMk cId="2163888627" sldId="321"/>
        </pc:sldMkLst>
        <pc:spChg chg="del">
          <ac:chgData name="Kim Youngwoo" userId="7a082da984d70731" providerId="LiveId" clId="{F210EC26-F8A3-4319-8933-DA7DD7ED8CB9}" dt="2022-06-18T10:52:17.260" v="62253" actId="21"/>
          <ac:spMkLst>
            <pc:docMk/>
            <pc:sldMk cId="2163888627" sldId="321"/>
            <ac:spMk id="2" creationId="{B529C188-7158-3560-280B-61DB2566F9EF}"/>
          </ac:spMkLst>
        </pc:spChg>
        <pc:spChg chg="del">
          <ac:chgData name="Kim Youngwoo" userId="7a082da984d70731" providerId="LiveId" clId="{F210EC26-F8A3-4319-8933-DA7DD7ED8CB9}" dt="2022-06-18T10:52:19.029" v="62254" actId="21"/>
          <ac:spMkLst>
            <pc:docMk/>
            <pc:sldMk cId="2163888627" sldId="321"/>
            <ac:spMk id="5" creationId="{80B9D448-099B-9727-F3FC-11F80FBCEE82}"/>
          </ac:spMkLst>
        </pc:spChg>
        <pc:spChg chg="add mod">
          <ac:chgData name="Kim Youngwoo" userId="7a082da984d70731" providerId="LiveId" clId="{F210EC26-F8A3-4319-8933-DA7DD7ED8CB9}" dt="2022-06-18T11:26:55.734" v="62494" actId="20577"/>
          <ac:spMkLst>
            <pc:docMk/>
            <pc:sldMk cId="2163888627" sldId="321"/>
            <ac:spMk id="8" creationId="{63FC091A-8681-812C-4115-7ED101466DBD}"/>
          </ac:spMkLst>
        </pc:spChg>
        <pc:spChg chg="add mod">
          <ac:chgData name="Kim Youngwoo" userId="7a082da984d70731" providerId="LiveId" clId="{F210EC26-F8A3-4319-8933-DA7DD7ED8CB9}" dt="2022-06-19T16:35:12.853" v="87388" actId="20577"/>
          <ac:spMkLst>
            <pc:docMk/>
            <pc:sldMk cId="2163888627" sldId="321"/>
            <ac:spMk id="9" creationId="{6A2D6BF8-C8CC-C8A0-961C-56F790EC75C8}"/>
          </ac:spMkLst>
        </pc:spChg>
        <pc:spChg chg="del">
          <ac:chgData name="Kim Youngwoo" userId="7a082da984d70731" providerId="LiveId" clId="{F210EC26-F8A3-4319-8933-DA7DD7ED8CB9}" dt="2022-06-18T10:52:25.301" v="62256" actId="21"/>
          <ac:spMkLst>
            <pc:docMk/>
            <pc:sldMk cId="2163888627" sldId="321"/>
            <ac:spMk id="9" creationId="{A3E60D92-9A82-6D21-204D-EBBBA7D29DA5}"/>
          </ac:spMkLst>
        </pc:spChg>
        <pc:spChg chg="mod">
          <ac:chgData name="Kim Youngwoo" userId="7a082da984d70731" providerId="LiveId" clId="{F210EC26-F8A3-4319-8933-DA7DD7ED8CB9}" dt="2022-06-19T15:23:22.316" v="82206" actId="20577"/>
          <ac:spMkLst>
            <pc:docMk/>
            <pc:sldMk cId="2163888627" sldId="321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8T11:57:39.087" v="62660" actId="1076"/>
          <ac:spMkLst>
            <pc:docMk/>
            <pc:sldMk cId="2163888627" sldId="321"/>
            <ac:spMk id="11" creationId="{87D6DB64-38E0-5D7E-03F6-3A5E77CD0EA8}"/>
          </ac:spMkLst>
        </pc:spChg>
        <pc:spChg chg="add mod">
          <ac:chgData name="Kim Youngwoo" userId="7a082da984d70731" providerId="LiveId" clId="{F210EC26-F8A3-4319-8933-DA7DD7ED8CB9}" dt="2022-06-19T06:08:58.148" v="78473" actId="20577"/>
          <ac:spMkLst>
            <pc:docMk/>
            <pc:sldMk cId="2163888627" sldId="321"/>
            <ac:spMk id="14" creationId="{2A1D4697-E49A-4C9E-DEAC-89347F2F43BA}"/>
          </ac:spMkLst>
        </pc:spChg>
        <pc:picChg chg="del">
          <ac:chgData name="Kim Youngwoo" userId="7a082da984d70731" providerId="LiveId" clId="{F210EC26-F8A3-4319-8933-DA7DD7ED8CB9}" dt="2022-06-18T10:52:21.353" v="62255" actId="21"/>
          <ac:picMkLst>
            <pc:docMk/>
            <pc:sldMk cId="2163888627" sldId="321"/>
            <ac:picMk id="4" creationId="{9199FE1D-4899-DB2F-A367-77632DC4B9E8}"/>
          </ac:picMkLst>
        </pc:picChg>
        <pc:picChg chg="add del mod">
          <ac:chgData name="Kim Youngwoo" userId="7a082da984d70731" providerId="LiveId" clId="{F210EC26-F8A3-4319-8933-DA7DD7ED8CB9}" dt="2022-06-18T11:29:50.650" v="62498" actId="21"/>
          <ac:picMkLst>
            <pc:docMk/>
            <pc:sldMk cId="2163888627" sldId="321"/>
            <ac:picMk id="6" creationId="{6708FCF6-64BB-745B-D6A0-6C56ACEC8430}"/>
          </ac:picMkLst>
        </pc:picChg>
        <pc:picChg chg="add mod">
          <ac:chgData name="Kim Youngwoo" userId="7a082da984d70731" providerId="LiveId" clId="{F210EC26-F8A3-4319-8933-DA7DD7ED8CB9}" dt="2022-06-18T11:57:54.250" v="62666" actId="1076"/>
          <ac:picMkLst>
            <pc:docMk/>
            <pc:sldMk cId="2163888627" sldId="321"/>
            <ac:picMk id="13" creationId="{EDA73D03-30C3-C220-2D9F-02EE0B2C3D24}"/>
          </ac:picMkLst>
        </pc:picChg>
      </pc:sldChg>
      <pc:sldChg chg="delSp modSp add del mod">
        <pc:chgData name="Kim Youngwoo" userId="7a082da984d70731" providerId="LiveId" clId="{F210EC26-F8A3-4319-8933-DA7DD7ED8CB9}" dt="2022-06-18T11:06:05.052" v="62366" actId="2696"/>
        <pc:sldMkLst>
          <pc:docMk/>
          <pc:sldMk cId="1019541173" sldId="322"/>
        </pc:sldMkLst>
        <pc:spChg chg="mod">
          <ac:chgData name="Kim Youngwoo" userId="7a082da984d70731" providerId="LiveId" clId="{F210EC26-F8A3-4319-8933-DA7DD7ED8CB9}" dt="2022-06-18T06:35:51.789" v="53002" actId="20577"/>
          <ac:spMkLst>
            <pc:docMk/>
            <pc:sldMk cId="1019541173" sldId="322"/>
            <ac:spMk id="2" creationId="{B529C188-7158-3560-280B-61DB2566F9EF}"/>
          </ac:spMkLst>
        </pc:spChg>
        <pc:spChg chg="del mod">
          <ac:chgData name="Kim Youngwoo" userId="7a082da984d70731" providerId="LiveId" clId="{F210EC26-F8A3-4319-8933-DA7DD7ED8CB9}" dt="2022-06-18T11:02:52.554" v="62363" actId="21"/>
          <ac:spMkLst>
            <pc:docMk/>
            <pc:sldMk cId="1019541173" sldId="322"/>
            <ac:spMk id="5" creationId="{80B9D448-099B-9727-F3FC-11F80FBCEE82}"/>
          </ac:spMkLst>
        </pc:spChg>
        <pc:spChg chg="del">
          <ac:chgData name="Kim Youngwoo" userId="7a082da984d70731" providerId="LiveId" clId="{F210EC26-F8A3-4319-8933-DA7DD7ED8CB9}" dt="2022-06-18T11:02:57.545" v="62365" actId="21"/>
          <ac:spMkLst>
            <pc:docMk/>
            <pc:sldMk cId="1019541173" sldId="322"/>
            <ac:spMk id="9" creationId="{A3E60D92-9A82-6D21-204D-EBBBA7D29DA5}"/>
          </ac:spMkLst>
        </pc:spChg>
        <pc:picChg chg="del mod">
          <ac:chgData name="Kim Youngwoo" userId="7a082da984d70731" providerId="LiveId" clId="{F210EC26-F8A3-4319-8933-DA7DD7ED8CB9}" dt="2022-06-18T11:02:54.430" v="62364" actId="21"/>
          <ac:picMkLst>
            <pc:docMk/>
            <pc:sldMk cId="1019541173" sldId="322"/>
            <ac:picMk id="4" creationId="{9199FE1D-4899-DB2F-A367-77632DC4B9E8}"/>
          </ac:picMkLst>
        </pc:picChg>
      </pc:sldChg>
      <pc:sldChg chg="addSp delSp modSp add mod ord">
        <pc:chgData name="Kim Youngwoo" userId="7a082da984d70731" providerId="LiveId" clId="{F210EC26-F8A3-4319-8933-DA7DD7ED8CB9}" dt="2022-06-19T16:32:31.506" v="87374" actId="20577"/>
        <pc:sldMkLst>
          <pc:docMk/>
          <pc:sldMk cId="3057492674" sldId="323"/>
        </pc:sldMkLst>
        <pc:spChg chg="del">
          <ac:chgData name="Kim Youngwoo" userId="7a082da984d70731" providerId="LiveId" clId="{F210EC26-F8A3-4319-8933-DA7DD7ED8CB9}" dt="2022-06-18T06:42:23.003" v="53302" actId="21"/>
          <ac:spMkLst>
            <pc:docMk/>
            <pc:sldMk cId="3057492674" sldId="323"/>
            <ac:spMk id="8" creationId="{85A6E271-F2C9-1BC5-CD44-DA57105B0D9C}"/>
          </ac:spMkLst>
        </pc:spChg>
        <pc:spChg chg="add mod">
          <ac:chgData name="Kim Youngwoo" userId="7a082da984d70731" providerId="LiveId" clId="{F210EC26-F8A3-4319-8933-DA7DD7ED8CB9}" dt="2022-06-19T16:32:31.506" v="87374" actId="20577"/>
          <ac:spMkLst>
            <pc:docMk/>
            <pc:sldMk cId="3057492674" sldId="323"/>
            <ac:spMk id="8" creationId="{E9FC6E87-5C5F-BD01-1B38-9E03A0191FA4}"/>
          </ac:spMkLst>
        </pc:spChg>
        <pc:spChg chg="mod">
          <ac:chgData name="Kim Youngwoo" userId="7a082da984d70731" providerId="LiveId" clId="{F210EC26-F8A3-4319-8933-DA7DD7ED8CB9}" dt="2022-06-18T07:05:49.309" v="55434" actId="1076"/>
          <ac:spMkLst>
            <pc:docMk/>
            <pc:sldMk cId="3057492674" sldId="323"/>
            <ac:spMk id="9" creationId="{23228764-FB1E-361C-05E5-94DBF706EA31}"/>
          </ac:spMkLst>
        </pc:spChg>
        <pc:spChg chg="add mod">
          <ac:chgData name="Kim Youngwoo" userId="7a082da984d70731" providerId="LiveId" clId="{F210EC26-F8A3-4319-8933-DA7DD7ED8CB9}" dt="2022-06-19T10:12:32.703" v="78714" actId="1076"/>
          <ac:spMkLst>
            <pc:docMk/>
            <pc:sldMk cId="3057492674" sldId="323"/>
            <ac:spMk id="11" creationId="{DCF890E6-720B-2C2E-C35A-B690390A0E85}"/>
          </ac:spMkLst>
        </pc:spChg>
        <pc:spChg chg="add mod">
          <ac:chgData name="Kim Youngwoo" userId="7a082da984d70731" providerId="LiveId" clId="{F210EC26-F8A3-4319-8933-DA7DD7ED8CB9}" dt="2022-06-19T11:38:51.221" v="80352" actId="1076"/>
          <ac:spMkLst>
            <pc:docMk/>
            <pc:sldMk cId="3057492674" sldId="323"/>
            <ac:spMk id="13" creationId="{35331D01-0BC7-E8AD-2F4B-3C21BF0C9FE5}"/>
          </ac:spMkLst>
        </pc:spChg>
        <pc:picChg chg="add mod">
          <ac:chgData name="Kim Youngwoo" userId="7a082da984d70731" providerId="LiveId" clId="{F210EC26-F8A3-4319-8933-DA7DD7ED8CB9}" dt="2022-06-19T10:12:29.415" v="78713" actId="1076"/>
          <ac:picMkLst>
            <pc:docMk/>
            <pc:sldMk cId="3057492674" sldId="323"/>
            <ac:picMk id="3" creationId="{6B2EA262-C2CC-7CE3-986E-2DAF1C55C0D0}"/>
          </ac:picMkLst>
        </pc:picChg>
        <pc:picChg chg="del">
          <ac:chgData name="Kim Youngwoo" userId="7a082da984d70731" providerId="LiveId" clId="{F210EC26-F8A3-4319-8933-DA7DD7ED8CB9}" dt="2022-06-18T06:42:17.164" v="53300" actId="21"/>
          <ac:picMkLst>
            <pc:docMk/>
            <pc:sldMk cId="3057492674" sldId="323"/>
            <ac:picMk id="4" creationId="{1B3ED8BB-BE18-8035-FC41-CB63AB1CD4FE}"/>
          </ac:picMkLst>
        </pc:picChg>
        <pc:picChg chg="del">
          <ac:chgData name="Kim Youngwoo" userId="7a082da984d70731" providerId="LiveId" clId="{F210EC26-F8A3-4319-8933-DA7DD7ED8CB9}" dt="2022-06-18T06:42:15.357" v="53299" actId="21"/>
          <ac:picMkLst>
            <pc:docMk/>
            <pc:sldMk cId="3057492674" sldId="323"/>
            <ac:picMk id="6" creationId="{CA13B5DE-84CB-AD01-FD74-CD8485CA5D9C}"/>
          </ac:picMkLst>
        </pc:picChg>
        <pc:cxnChg chg="del">
          <ac:chgData name="Kim Youngwoo" userId="7a082da984d70731" providerId="LiveId" clId="{F210EC26-F8A3-4319-8933-DA7DD7ED8CB9}" dt="2022-06-18T06:42:18.844" v="53301" actId="21"/>
          <ac:cxnSpMkLst>
            <pc:docMk/>
            <pc:sldMk cId="3057492674" sldId="323"/>
            <ac:cxnSpMk id="12" creationId="{C6254FD8-586A-B5DE-D103-15CA71875A09}"/>
          </ac:cxnSpMkLst>
        </pc:cxnChg>
      </pc:sldChg>
      <pc:sldChg chg="addSp modSp add mod ord">
        <pc:chgData name="Kim Youngwoo" userId="7a082da984d70731" providerId="LiveId" clId="{F210EC26-F8A3-4319-8933-DA7DD7ED8CB9}" dt="2022-06-19T16:32:48.822" v="87384" actId="20577"/>
        <pc:sldMkLst>
          <pc:docMk/>
          <pc:sldMk cId="560854124" sldId="324"/>
        </pc:sldMkLst>
        <pc:spChg chg="add mod">
          <ac:chgData name="Kim Youngwoo" userId="7a082da984d70731" providerId="LiveId" clId="{F210EC26-F8A3-4319-8933-DA7DD7ED8CB9}" dt="2022-06-19T16:09:53.040" v="86587" actId="313"/>
          <ac:spMkLst>
            <pc:docMk/>
            <pc:sldMk cId="560854124" sldId="324"/>
            <ac:spMk id="2" creationId="{0D3F7FDD-3855-D9BE-BFB3-09957DA909C3}"/>
          </ac:spMkLst>
        </pc:spChg>
        <pc:spChg chg="mod">
          <ac:chgData name="Kim Youngwoo" userId="7a082da984d70731" providerId="LiveId" clId="{F210EC26-F8A3-4319-8933-DA7DD7ED8CB9}" dt="2022-06-18T07:54:29.618" v="57421" actId="20577"/>
          <ac:spMkLst>
            <pc:docMk/>
            <pc:sldMk cId="560854124" sldId="324"/>
            <ac:spMk id="8" creationId="{85A6E271-F2C9-1BC5-CD44-DA57105B0D9C}"/>
          </ac:spMkLst>
        </pc:spChg>
        <pc:spChg chg="mod">
          <ac:chgData name="Kim Youngwoo" userId="7a082da984d70731" providerId="LiveId" clId="{F210EC26-F8A3-4319-8933-DA7DD7ED8CB9}" dt="2022-06-18T09:16:29.587" v="62202" actId="20577"/>
          <ac:spMkLst>
            <pc:docMk/>
            <pc:sldMk cId="560854124" sldId="324"/>
            <ac:spMk id="9" creationId="{23228764-FB1E-361C-05E5-94DBF706EA31}"/>
          </ac:spMkLst>
        </pc:spChg>
        <pc:spChg chg="mod">
          <ac:chgData name="Kim Youngwoo" userId="7a082da984d70731" providerId="LiveId" clId="{F210EC26-F8A3-4319-8933-DA7DD7ED8CB9}" dt="2022-06-19T15:23:13.065" v="82196" actId="20577"/>
          <ac:spMkLst>
            <pc:docMk/>
            <pc:sldMk cId="560854124" sldId="324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6:32:48.822" v="87384" actId="20577"/>
          <ac:spMkLst>
            <pc:docMk/>
            <pc:sldMk cId="560854124" sldId="324"/>
            <ac:spMk id="11" creationId="{309FF572-B579-6469-C265-E9079B82EAFD}"/>
          </ac:spMkLst>
        </pc:spChg>
        <pc:picChg chg="add mod">
          <ac:chgData name="Kim Youngwoo" userId="7a082da984d70731" providerId="LiveId" clId="{F210EC26-F8A3-4319-8933-DA7DD7ED8CB9}" dt="2022-06-19T06:06:33.192" v="78303" actId="1076"/>
          <ac:picMkLst>
            <pc:docMk/>
            <pc:sldMk cId="560854124" sldId="324"/>
            <ac:picMk id="5" creationId="{1D66B67D-9C39-7316-0A25-AD0074D1AB47}"/>
          </ac:picMkLst>
        </pc:picChg>
      </pc:sldChg>
      <pc:sldChg chg="add del">
        <pc:chgData name="Kim Youngwoo" userId="7a082da984d70731" providerId="LiveId" clId="{F210EC26-F8A3-4319-8933-DA7DD7ED8CB9}" dt="2022-06-18T12:48:13.335" v="65344" actId="2696"/>
        <pc:sldMkLst>
          <pc:docMk/>
          <pc:sldMk cId="16993720" sldId="325"/>
        </pc:sldMkLst>
      </pc:sldChg>
      <pc:sldChg chg="add del">
        <pc:chgData name="Kim Youngwoo" userId="7a082da984d70731" providerId="LiveId" clId="{F210EC26-F8A3-4319-8933-DA7DD7ED8CB9}" dt="2022-06-18T12:45:30.044" v="65263" actId="2696"/>
        <pc:sldMkLst>
          <pc:docMk/>
          <pc:sldMk cId="4273831708" sldId="325"/>
        </pc:sldMkLst>
      </pc:sldChg>
      <pc:sldChg chg="addSp delSp modSp add mod">
        <pc:chgData name="Kim Youngwoo" userId="7a082da984d70731" providerId="LiveId" clId="{F210EC26-F8A3-4319-8933-DA7DD7ED8CB9}" dt="2022-06-19T16:35:17.253" v="87390" actId="20577"/>
        <pc:sldMkLst>
          <pc:docMk/>
          <pc:sldMk cId="500371943" sldId="326"/>
        </pc:sldMkLst>
        <pc:spChg chg="add mod">
          <ac:chgData name="Kim Youngwoo" userId="7a082da984d70731" providerId="LiveId" clId="{F210EC26-F8A3-4319-8933-DA7DD7ED8CB9}" dt="2022-06-19T16:12:29.058" v="86611" actId="255"/>
          <ac:spMkLst>
            <pc:docMk/>
            <pc:sldMk cId="500371943" sldId="326"/>
            <ac:spMk id="2" creationId="{E1C0B485-AD28-42FF-703E-9CB253A9B006}"/>
          </ac:spMkLst>
        </pc:spChg>
        <pc:spChg chg="add mod">
          <ac:chgData name="Kim Youngwoo" userId="7a082da984d70731" providerId="LiveId" clId="{F210EC26-F8A3-4319-8933-DA7DD7ED8CB9}" dt="2022-06-19T11:30:58.939" v="80199" actId="20577"/>
          <ac:spMkLst>
            <pc:docMk/>
            <pc:sldMk cId="500371943" sldId="326"/>
            <ac:spMk id="6" creationId="{2012709B-6347-5090-ED5E-25200D40480C}"/>
          </ac:spMkLst>
        </pc:spChg>
        <pc:spChg chg="mod">
          <ac:chgData name="Kim Youngwoo" userId="7a082da984d70731" providerId="LiveId" clId="{F210EC26-F8A3-4319-8933-DA7DD7ED8CB9}" dt="2022-06-18T12:18:55.876" v="63028" actId="20577"/>
          <ac:spMkLst>
            <pc:docMk/>
            <pc:sldMk cId="500371943" sldId="326"/>
            <ac:spMk id="8" creationId="{63FC091A-8681-812C-4115-7ED101466DBD}"/>
          </ac:spMkLst>
        </pc:spChg>
        <pc:spChg chg="add mod">
          <ac:chgData name="Kim Youngwoo" userId="7a082da984d70731" providerId="LiveId" clId="{F210EC26-F8A3-4319-8933-DA7DD7ED8CB9}" dt="2022-06-19T16:35:17.253" v="87390" actId="20577"/>
          <ac:spMkLst>
            <pc:docMk/>
            <pc:sldMk cId="500371943" sldId="326"/>
            <ac:spMk id="9" creationId="{462775DC-2694-E9A1-48AB-EE248F021CC7}"/>
          </ac:spMkLst>
        </pc:spChg>
        <pc:spChg chg="mod">
          <ac:chgData name="Kim Youngwoo" userId="7a082da984d70731" providerId="LiveId" clId="{F210EC26-F8A3-4319-8933-DA7DD7ED8CB9}" dt="2022-06-19T15:23:27.202" v="82212" actId="20577"/>
          <ac:spMkLst>
            <pc:docMk/>
            <pc:sldMk cId="500371943" sldId="326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6:12:34.147" v="86612" actId="255"/>
          <ac:spMkLst>
            <pc:docMk/>
            <pc:sldMk cId="500371943" sldId="326"/>
            <ac:spMk id="11" creationId="{DE66FDDB-B8FA-D071-D47C-96D0C0EED988}"/>
          </ac:spMkLst>
        </pc:spChg>
        <pc:spChg chg="add del mod">
          <ac:chgData name="Kim Youngwoo" userId="7a082da984d70731" providerId="LiveId" clId="{F210EC26-F8A3-4319-8933-DA7DD7ED8CB9}" dt="2022-06-19T11:28:13.814" v="80130"/>
          <ac:spMkLst>
            <pc:docMk/>
            <pc:sldMk cId="500371943" sldId="326"/>
            <ac:spMk id="11" creationId="{E92208A9-0557-7FAF-7584-D50E554D343D}"/>
          </ac:spMkLst>
        </pc:spChg>
        <pc:spChg chg="add del mod">
          <ac:chgData name="Kim Youngwoo" userId="7a082da984d70731" providerId="LiveId" clId="{F210EC26-F8A3-4319-8933-DA7DD7ED8CB9}" dt="2022-06-18T12:19:52.842" v="63037"/>
          <ac:spMkLst>
            <pc:docMk/>
            <pc:sldMk cId="500371943" sldId="326"/>
            <ac:spMk id="13" creationId="{242A042B-42AE-398D-2FFC-4C0D4CB8BD01}"/>
          </ac:spMkLst>
        </pc:spChg>
        <pc:spChg chg="add del mod">
          <ac:chgData name="Kim Youngwoo" userId="7a082da984d70731" providerId="LiveId" clId="{F210EC26-F8A3-4319-8933-DA7DD7ED8CB9}" dt="2022-06-18T12:19:52.833" v="63035" actId="21"/>
          <ac:spMkLst>
            <pc:docMk/>
            <pc:sldMk cId="500371943" sldId="326"/>
            <ac:spMk id="14" creationId="{6574FE25-E6CC-2E40-CD6E-4FFD4A298176}"/>
          </ac:spMkLst>
        </pc:spChg>
        <pc:picChg chg="add mod modCrop">
          <ac:chgData name="Kim Youngwoo" userId="7a082da984d70731" providerId="LiveId" clId="{F210EC26-F8A3-4319-8933-DA7DD7ED8CB9}" dt="2022-06-18T12:18:02.964" v="62890" actId="1076"/>
          <ac:picMkLst>
            <pc:docMk/>
            <pc:sldMk cId="500371943" sldId="326"/>
            <ac:picMk id="4" creationId="{56E0970C-8C6B-79BC-815F-A3ED840A09E1}"/>
          </ac:picMkLst>
        </pc:picChg>
        <pc:picChg chg="add mod">
          <ac:chgData name="Kim Youngwoo" userId="7a082da984d70731" providerId="LiveId" clId="{F210EC26-F8A3-4319-8933-DA7DD7ED8CB9}" dt="2022-06-18T12:18:07.212" v="62893" actId="1076"/>
          <ac:picMkLst>
            <pc:docMk/>
            <pc:sldMk cId="500371943" sldId="326"/>
            <ac:picMk id="12" creationId="{0242CDF9-1267-D2A1-AB06-214138632BB5}"/>
          </ac:picMkLst>
        </pc:picChg>
      </pc:sldChg>
      <pc:sldChg chg="addSp delSp modSp add mod">
        <pc:chgData name="Kim Youngwoo" userId="7a082da984d70731" providerId="LiveId" clId="{F210EC26-F8A3-4319-8933-DA7DD7ED8CB9}" dt="2022-06-19T16:35:22.681" v="87392" actId="20577"/>
        <pc:sldMkLst>
          <pc:docMk/>
          <pc:sldMk cId="1904483176" sldId="327"/>
        </pc:sldMkLst>
        <pc:spChg chg="add mod">
          <ac:chgData name="Kim Youngwoo" userId="7a082da984d70731" providerId="LiveId" clId="{F210EC26-F8A3-4319-8933-DA7DD7ED8CB9}" dt="2022-06-19T16:13:19.458" v="86629" actId="255"/>
          <ac:spMkLst>
            <pc:docMk/>
            <pc:sldMk cId="1904483176" sldId="327"/>
            <ac:spMk id="2" creationId="{F7E49957-25D5-F2BA-1637-0682BE30ADC8}"/>
          </ac:spMkLst>
        </pc:spChg>
        <pc:spChg chg="add mod">
          <ac:chgData name="Kim Youngwoo" userId="7a082da984d70731" providerId="LiveId" clId="{F210EC26-F8A3-4319-8933-DA7DD7ED8CB9}" dt="2022-06-19T16:12:55.273" v="86613" actId="1076"/>
          <ac:spMkLst>
            <pc:docMk/>
            <pc:sldMk cId="1904483176" sldId="327"/>
            <ac:spMk id="5" creationId="{BDE534D4-E551-B46C-BBDF-9760E6FDFCBC}"/>
          </ac:spMkLst>
        </pc:spChg>
        <pc:spChg chg="del">
          <ac:chgData name="Kim Youngwoo" userId="7a082da984d70731" providerId="LiveId" clId="{F210EC26-F8A3-4319-8933-DA7DD7ED8CB9}" dt="2022-06-18T12:20:09.563" v="63038" actId="21"/>
          <ac:spMkLst>
            <pc:docMk/>
            <pc:sldMk cId="1904483176" sldId="327"/>
            <ac:spMk id="8" creationId="{63FC091A-8681-812C-4115-7ED101466DBD}"/>
          </ac:spMkLst>
        </pc:spChg>
        <pc:spChg chg="add mod">
          <ac:chgData name="Kim Youngwoo" userId="7a082da984d70731" providerId="LiveId" clId="{F210EC26-F8A3-4319-8933-DA7DD7ED8CB9}" dt="2022-06-19T16:35:22.681" v="87392" actId="20577"/>
          <ac:spMkLst>
            <pc:docMk/>
            <pc:sldMk cId="1904483176" sldId="327"/>
            <ac:spMk id="8" creationId="{BF734A2F-6190-159F-A985-16CF5F9E7E2F}"/>
          </ac:spMkLst>
        </pc:spChg>
        <pc:spChg chg="add mod">
          <ac:chgData name="Kim Youngwoo" userId="7a082da984d70731" providerId="LiveId" clId="{F210EC26-F8A3-4319-8933-DA7DD7ED8CB9}" dt="2022-06-19T16:13:43.010" v="86636" actId="20577"/>
          <ac:spMkLst>
            <pc:docMk/>
            <pc:sldMk cId="1904483176" sldId="327"/>
            <ac:spMk id="9" creationId="{2CDB2749-944D-5A0E-7045-F8E6533A10D1}"/>
          </ac:spMkLst>
        </pc:spChg>
        <pc:spChg chg="mod">
          <ac:chgData name="Kim Youngwoo" userId="7a082da984d70731" providerId="LiveId" clId="{F210EC26-F8A3-4319-8933-DA7DD7ED8CB9}" dt="2022-06-19T15:23:33.137" v="82218" actId="20577"/>
          <ac:spMkLst>
            <pc:docMk/>
            <pc:sldMk cId="1904483176" sldId="327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1:17:06.432" v="78923" actId="20577"/>
          <ac:spMkLst>
            <pc:docMk/>
            <pc:sldMk cId="1904483176" sldId="327"/>
            <ac:spMk id="11" creationId="{B6D2B867-21D5-7EFD-3043-CD6BED611DD2}"/>
          </ac:spMkLst>
        </pc:spChg>
        <pc:spChg chg="add mod">
          <ac:chgData name="Kim Youngwoo" userId="7a082da984d70731" providerId="LiveId" clId="{F210EC26-F8A3-4319-8933-DA7DD7ED8CB9}" dt="2022-06-19T16:13:32.589" v="86635" actId="255"/>
          <ac:spMkLst>
            <pc:docMk/>
            <pc:sldMk cId="1904483176" sldId="327"/>
            <ac:spMk id="12" creationId="{AA0C851D-60AC-98A0-8A11-9735B5745201}"/>
          </ac:spMkLst>
        </pc:spChg>
        <pc:picChg chg="add mod">
          <ac:chgData name="Kim Youngwoo" userId="7a082da984d70731" providerId="LiveId" clId="{F210EC26-F8A3-4319-8933-DA7DD7ED8CB9}" dt="2022-06-19T11:15:28.533" v="78804" actId="1076"/>
          <ac:picMkLst>
            <pc:docMk/>
            <pc:sldMk cId="1904483176" sldId="327"/>
            <ac:picMk id="3" creationId="{252ECFF8-F363-287D-E515-8427803615EB}"/>
          </ac:picMkLst>
        </pc:picChg>
        <pc:picChg chg="add mod">
          <ac:chgData name="Kim Youngwoo" userId="7a082da984d70731" providerId="LiveId" clId="{F210EC26-F8A3-4319-8933-DA7DD7ED8CB9}" dt="2022-06-19T11:15:29.955" v="78805" actId="1076"/>
          <ac:picMkLst>
            <pc:docMk/>
            <pc:sldMk cId="1904483176" sldId="327"/>
            <ac:picMk id="6" creationId="{BD351908-91D3-8A1D-337A-CB8BE5246C9F}"/>
          </ac:picMkLst>
        </pc:picChg>
      </pc:sldChg>
      <pc:sldChg chg="addSp delSp modSp add mod">
        <pc:chgData name="Kim Youngwoo" userId="7a082da984d70731" providerId="LiveId" clId="{F210EC26-F8A3-4319-8933-DA7DD7ED8CB9}" dt="2022-06-19T16:35:27.804" v="87396" actId="20577"/>
        <pc:sldMkLst>
          <pc:docMk/>
          <pc:sldMk cId="609127269" sldId="328"/>
        </pc:sldMkLst>
        <pc:spChg chg="add mod">
          <ac:chgData name="Kim Youngwoo" userId="7a082da984d70731" providerId="LiveId" clId="{F210EC26-F8A3-4319-8933-DA7DD7ED8CB9}" dt="2022-06-19T15:10:23.428" v="82049" actId="20577"/>
          <ac:spMkLst>
            <pc:docMk/>
            <pc:sldMk cId="609127269" sldId="328"/>
            <ac:spMk id="6" creationId="{515ABCA1-BB68-FCD5-9AB2-376381783C58}"/>
          </ac:spMkLst>
        </pc:spChg>
        <pc:spChg chg="mod">
          <ac:chgData name="Kim Youngwoo" userId="7a082da984d70731" providerId="LiveId" clId="{F210EC26-F8A3-4319-8933-DA7DD7ED8CB9}" dt="2022-06-19T15:10:20.928" v="82047" actId="20577"/>
          <ac:spMkLst>
            <pc:docMk/>
            <pc:sldMk cId="609127269" sldId="328"/>
            <ac:spMk id="8" creationId="{63FC091A-8681-812C-4115-7ED101466DBD}"/>
          </ac:spMkLst>
        </pc:spChg>
        <pc:spChg chg="add mod">
          <ac:chgData name="Kim Youngwoo" userId="7a082da984d70731" providerId="LiveId" clId="{F210EC26-F8A3-4319-8933-DA7DD7ED8CB9}" dt="2022-06-19T16:35:27.804" v="87396" actId="20577"/>
          <ac:spMkLst>
            <pc:docMk/>
            <pc:sldMk cId="609127269" sldId="328"/>
            <ac:spMk id="9" creationId="{FABB2E26-8C67-0B3C-3E63-AC7B37D99BAE}"/>
          </ac:spMkLst>
        </pc:spChg>
        <pc:spChg chg="mod">
          <ac:chgData name="Kim Youngwoo" userId="7a082da984d70731" providerId="LiveId" clId="{F210EC26-F8A3-4319-8933-DA7DD7ED8CB9}" dt="2022-06-19T15:23:38.985" v="82222" actId="20577"/>
          <ac:spMkLst>
            <pc:docMk/>
            <pc:sldMk cId="609127269" sldId="328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1:24:23.060" v="79946" actId="1076"/>
          <ac:spMkLst>
            <pc:docMk/>
            <pc:sldMk cId="609127269" sldId="328"/>
            <ac:spMk id="11" creationId="{736B25A8-665C-F7A1-308B-DB0F02D2E5B8}"/>
          </ac:spMkLst>
        </pc:spChg>
        <pc:picChg chg="add del mod">
          <ac:chgData name="Kim Youngwoo" userId="7a082da984d70731" providerId="LiveId" clId="{F210EC26-F8A3-4319-8933-DA7DD7ED8CB9}" dt="2022-06-18T12:30:25.487" v="63612" actId="21"/>
          <ac:picMkLst>
            <pc:docMk/>
            <pc:sldMk cId="609127269" sldId="328"/>
            <ac:picMk id="3" creationId="{CC147B08-18A9-CBAD-1246-983286CFC583}"/>
          </ac:picMkLst>
        </pc:picChg>
        <pc:picChg chg="add mod">
          <ac:chgData name="Kim Youngwoo" userId="7a082da984d70731" providerId="LiveId" clId="{F210EC26-F8A3-4319-8933-DA7DD7ED8CB9}" dt="2022-06-19T11:17:14.887" v="78925" actId="1076"/>
          <ac:picMkLst>
            <pc:docMk/>
            <pc:sldMk cId="609127269" sldId="328"/>
            <ac:picMk id="5" creationId="{C619EBCA-7A2A-BB55-CFE4-7F285809B48D}"/>
          </ac:picMkLst>
        </pc:picChg>
      </pc:sldChg>
      <pc:sldChg chg="addSp delSp modSp add mod ord">
        <pc:chgData name="Kim Youngwoo" userId="7a082da984d70731" providerId="LiveId" clId="{F210EC26-F8A3-4319-8933-DA7DD7ED8CB9}" dt="2022-06-19T16:35:38.113" v="87402" actId="14100"/>
        <pc:sldMkLst>
          <pc:docMk/>
          <pc:sldMk cId="607438181" sldId="329"/>
        </pc:sldMkLst>
        <pc:spChg chg="del">
          <ac:chgData name="Kim Youngwoo" userId="7a082da984d70731" providerId="LiveId" clId="{F210EC26-F8A3-4319-8933-DA7DD7ED8CB9}" dt="2022-06-19T00:58:23.966" v="66282" actId="21"/>
          <ac:spMkLst>
            <pc:docMk/>
            <pc:sldMk cId="607438181" sldId="329"/>
            <ac:spMk id="2" creationId="{0D3F7FDD-3855-D9BE-BFB3-09957DA909C3}"/>
          </ac:spMkLst>
        </pc:spChg>
        <pc:spChg chg="add del mod">
          <ac:chgData name="Kim Youngwoo" userId="7a082da984d70731" providerId="LiveId" clId="{F210EC26-F8A3-4319-8933-DA7DD7ED8CB9}" dt="2022-06-19T04:42:59.023" v="74429"/>
          <ac:spMkLst>
            <pc:docMk/>
            <pc:sldMk cId="607438181" sldId="329"/>
            <ac:spMk id="3" creationId="{1404C4A4-8281-F39F-3ACC-AE211D8D65E6}"/>
          </ac:spMkLst>
        </pc:spChg>
        <pc:spChg chg="add del mod">
          <ac:chgData name="Kim Youngwoo" userId="7a082da984d70731" providerId="LiveId" clId="{F210EC26-F8A3-4319-8933-DA7DD7ED8CB9}" dt="2022-06-19T04:17:07.521" v="74066" actId="21"/>
          <ac:spMkLst>
            <pc:docMk/>
            <pc:sldMk cId="607438181" sldId="329"/>
            <ac:spMk id="5" creationId="{4CCFE835-8F62-7C12-BBF5-A4A1669645FA}"/>
          </ac:spMkLst>
        </pc:spChg>
        <pc:spChg chg="del">
          <ac:chgData name="Kim Youngwoo" userId="7a082da984d70731" providerId="LiveId" clId="{F210EC26-F8A3-4319-8933-DA7DD7ED8CB9}" dt="2022-06-19T00:58:16.246" v="66278" actId="21"/>
          <ac:spMkLst>
            <pc:docMk/>
            <pc:sldMk cId="607438181" sldId="329"/>
            <ac:spMk id="9" creationId="{23228764-FB1E-361C-05E5-94DBF706EA31}"/>
          </ac:spMkLst>
        </pc:spChg>
        <pc:spChg chg="mod">
          <ac:chgData name="Kim Youngwoo" userId="7a082da984d70731" providerId="LiveId" clId="{F210EC26-F8A3-4319-8933-DA7DD7ED8CB9}" dt="2022-06-19T09:14:09.792" v="78593" actId="20577"/>
          <ac:spMkLst>
            <pc:docMk/>
            <pc:sldMk cId="607438181" sldId="329"/>
            <ac:spMk id="10" creationId="{5CFBDA41-86EC-A93F-064D-9D50A146CD9B}"/>
          </ac:spMkLst>
        </pc:spChg>
        <pc:spChg chg="del">
          <ac:chgData name="Kim Youngwoo" userId="7a082da984d70731" providerId="LiveId" clId="{F210EC26-F8A3-4319-8933-DA7DD7ED8CB9}" dt="2022-06-19T16:35:31.123" v="87397" actId="478"/>
          <ac:spMkLst>
            <pc:docMk/>
            <pc:sldMk cId="607438181" sldId="329"/>
            <ac:spMk id="11" creationId="{309FF572-B579-6469-C265-E9079B82EAFD}"/>
          </ac:spMkLst>
        </pc:spChg>
        <pc:spChg chg="add mod">
          <ac:chgData name="Kim Youngwoo" userId="7a082da984d70731" providerId="LiveId" clId="{F210EC26-F8A3-4319-8933-DA7DD7ED8CB9}" dt="2022-06-19T09:32:37.808" v="78612" actId="20577"/>
          <ac:spMkLst>
            <pc:docMk/>
            <pc:sldMk cId="607438181" sldId="329"/>
            <ac:spMk id="13" creationId="{65BFFADB-C5EF-FD66-8B03-ECCAA08BE312}"/>
          </ac:spMkLst>
        </pc:spChg>
        <pc:spChg chg="add mod">
          <ac:chgData name="Kim Youngwoo" userId="7a082da984d70731" providerId="LiveId" clId="{F210EC26-F8A3-4319-8933-DA7DD7ED8CB9}" dt="2022-06-19T04:47:11.380" v="74599" actId="1076"/>
          <ac:spMkLst>
            <pc:docMk/>
            <pc:sldMk cId="607438181" sldId="329"/>
            <ac:spMk id="19" creationId="{8EE169B8-BE46-B9E3-E1B0-4D2EF6ECE374}"/>
          </ac:spMkLst>
        </pc:spChg>
        <pc:spChg chg="add mod">
          <ac:chgData name="Kim Youngwoo" userId="7a082da984d70731" providerId="LiveId" clId="{F210EC26-F8A3-4319-8933-DA7DD7ED8CB9}" dt="2022-06-19T09:32:50.105" v="78624"/>
          <ac:spMkLst>
            <pc:docMk/>
            <pc:sldMk cId="607438181" sldId="329"/>
            <ac:spMk id="20" creationId="{083885B8-8A30-DD64-CF3B-3409377D2649}"/>
          </ac:spMkLst>
        </pc:spChg>
        <pc:spChg chg="add mod">
          <ac:chgData name="Kim Youngwoo" userId="7a082da984d70731" providerId="LiveId" clId="{F210EC26-F8A3-4319-8933-DA7DD7ED8CB9}" dt="2022-06-19T04:48:31.015" v="74670" actId="1076"/>
          <ac:spMkLst>
            <pc:docMk/>
            <pc:sldMk cId="607438181" sldId="329"/>
            <ac:spMk id="25" creationId="{27FD63A4-0E8C-6D36-F7B5-E0D527492D8D}"/>
          </ac:spMkLst>
        </pc:spChg>
        <pc:spChg chg="add mod">
          <ac:chgData name="Kim Youngwoo" userId="7a082da984d70731" providerId="LiveId" clId="{F210EC26-F8A3-4319-8933-DA7DD7ED8CB9}" dt="2022-06-19T16:35:38.113" v="87402" actId="14100"/>
          <ac:spMkLst>
            <pc:docMk/>
            <pc:sldMk cId="607438181" sldId="329"/>
            <ac:spMk id="28" creationId="{F5C3FB40-5F6E-D30D-64FF-3A6C593C09C6}"/>
          </ac:spMkLst>
        </pc:spChg>
        <pc:spChg chg="add del mod">
          <ac:chgData name="Kim Youngwoo" userId="7a082da984d70731" providerId="LiveId" clId="{F210EC26-F8A3-4319-8933-DA7DD7ED8CB9}" dt="2022-06-19T04:49:11.303" v="74688"/>
          <ac:spMkLst>
            <pc:docMk/>
            <pc:sldMk cId="607438181" sldId="329"/>
            <ac:spMk id="31" creationId="{9CF30E1D-841C-DFB9-EB48-D1B60C13B42C}"/>
          </ac:spMkLst>
        </pc:spChg>
        <pc:spChg chg="add mod">
          <ac:chgData name="Kim Youngwoo" userId="7a082da984d70731" providerId="LiveId" clId="{F210EC26-F8A3-4319-8933-DA7DD7ED8CB9}" dt="2022-06-19T04:58:33.384" v="75864"/>
          <ac:spMkLst>
            <pc:docMk/>
            <pc:sldMk cId="607438181" sldId="329"/>
            <ac:spMk id="33" creationId="{9AD639F5-19BA-2C68-84D2-223D15ACB6A4}"/>
          </ac:spMkLst>
        </pc:spChg>
        <pc:spChg chg="add mod">
          <ac:chgData name="Kim Youngwoo" userId="7a082da984d70731" providerId="LiveId" clId="{F210EC26-F8A3-4319-8933-DA7DD7ED8CB9}" dt="2022-06-19T04:50:25.766" v="74725" actId="1076"/>
          <ac:spMkLst>
            <pc:docMk/>
            <pc:sldMk cId="607438181" sldId="329"/>
            <ac:spMk id="34" creationId="{AE77AB8E-19B1-78F7-D735-5927BC2CA684}"/>
          </ac:spMkLst>
        </pc:spChg>
        <pc:spChg chg="add mod">
          <ac:chgData name="Kim Youngwoo" userId="7a082da984d70731" providerId="LiveId" clId="{F210EC26-F8A3-4319-8933-DA7DD7ED8CB9}" dt="2022-06-19T16:15:14.427" v="86645"/>
          <ac:spMkLst>
            <pc:docMk/>
            <pc:sldMk cId="607438181" sldId="329"/>
            <ac:spMk id="35" creationId="{B024EFFB-22F3-A5BF-E99C-CDA9536B2C68}"/>
          </ac:spMkLst>
        </pc:spChg>
        <pc:spChg chg="add mod">
          <ac:chgData name="Kim Youngwoo" userId="7a082da984d70731" providerId="LiveId" clId="{F210EC26-F8A3-4319-8933-DA7DD7ED8CB9}" dt="2022-06-19T05:36:56.905" v="77892" actId="255"/>
          <ac:spMkLst>
            <pc:docMk/>
            <pc:sldMk cId="607438181" sldId="329"/>
            <ac:spMk id="36" creationId="{077AAC31-A9B4-DDB0-705D-44F878FC8FAA}"/>
          </ac:spMkLst>
        </pc:spChg>
        <pc:spChg chg="add mod">
          <ac:chgData name="Kim Youngwoo" userId="7a082da984d70731" providerId="LiveId" clId="{F210EC26-F8A3-4319-8933-DA7DD7ED8CB9}" dt="2022-06-19T05:37:07.247" v="77896" actId="20577"/>
          <ac:spMkLst>
            <pc:docMk/>
            <pc:sldMk cId="607438181" sldId="329"/>
            <ac:spMk id="37" creationId="{C0C50145-BE30-DD7D-F1D8-A02E7625DAE8}"/>
          </ac:spMkLst>
        </pc:spChg>
        <pc:picChg chg="del">
          <ac:chgData name="Kim Youngwoo" userId="7a082da984d70731" providerId="LiveId" clId="{F210EC26-F8A3-4319-8933-DA7DD7ED8CB9}" dt="2022-06-19T00:58:19.162" v="66280" actId="21"/>
          <ac:picMkLst>
            <pc:docMk/>
            <pc:sldMk cId="607438181" sldId="329"/>
            <ac:picMk id="4" creationId="{1B3ED8BB-BE18-8035-FC41-CB63AB1CD4FE}"/>
          </ac:picMkLst>
        </pc:picChg>
        <pc:picChg chg="del">
          <ac:chgData name="Kim Youngwoo" userId="7a082da984d70731" providerId="LiveId" clId="{F210EC26-F8A3-4319-8933-DA7DD7ED8CB9}" dt="2022-06-19T00:58:17.933" v="66279" actId="21"/>
          <ac:picMkLst>
            <pc:docMk/>
            <pc:sldMk cId="607438181" sldId="329"/>
            <ac:picMk id="6" creationId="{CA13B5DE-84CB-AD01-FD74-CD8485CA5D9C}"/>
          </ac:picMkLst>
        </pc:picChg>
        <pc:picChg chg="add mod">
          <ac:chgData name="Kim Youngwoo" userId="7a082da984d70731" providerId="LiveId" clId="{F210EC26-F8A3-4319-8933-DA7DD7ED8CB9}" dt="2022-06-19T04:43:16.794" v="74438" actId="1076"/>
          <ac:picMkLst>
            <pc:docMk/>
            <pc:sldMk cId="607438181" sldId="329"/>
            <ac:picMk id="15" creationId="{9E954E64-AE1A-0A6F-25AD-57E216021A2E}"/>
          </ac:picMkLst>
        </pc:picChg>
        <pc:picChg chg="add mod">
          <ac:chgData name="Kim Youngwoo" userId="7a082da984d70731" providerId="LiveId" clId="{F210EC26-F8A3-4319-8933-DA7DD7ED8CB9}" dt="2022-06-19T04:48:12.036" v="74652" actId="1076"/>
          <ac:picMkLst>
            <pc:docMk/>
            <pc:sldMk cId="607438181" sldId="329"/>
            <ac:picMk id="17" creationId="{C9363E9A-D130-13C2-7EAA-43D60B497CCD}"/>
          </ac:picMkLst>
        </pc:picChg>
        <pc:picChg chg="add mod">
          <ac:chgData name="Kim Youngwoo" userId="7a082da984d70731" providerId="LiveId" clId="{F210EC26-F8A3-4319-8933-DA7DD7ED8CB9}" dt="2022-06-19T04:46:12.073" v="74584" actId="1076"/>
          <ac:picMkLst>
            <pc:docMk/>
            <pc:sldMk cId="607438181" sldId="329"/>
            <ac:picMk id="22" creationId="{EE3F36A6-DEA7-6B6F-E961-929F740AFC8F}"/>
          </ac:picMkLst>
        </pc:picChg>
        <pc:picChg chg="add mod">
          <ac:chgData name="Kim Youngwoo" userId="7a082da984d70731" providerId="LiveId" clId="{F210EC26-F8A3-4319-8933-DA7DD7ED8CB9}" dt="2022-06-19T05:22:09.342" v="76561" actId="1076"/>
          <ac:picMkLst>
            <pc:docMk/>
            <pc:sldMk cId="607438181" sldId="329"/>
            <ac:picMk id="23" creationId="{324E7441-FDB6-5CB5-935C-9216079D5F1E}"/>
          </ac:picMkLst>
        </pc:picChg>
        <pc:picChg chg="add mod">
          <ac:chgData name="Kim Youngwoo" userId="7a082da984d70731" providerId="LiveId" clId="{F210EC26-F8A3-4319-8933-DA7DD7ED8CB9}" dt="2022-06-19T04:48:47.960" v="74679" actId="1076"/>
          <ac:picMkLst>
            <pc:docMk/>
            <pc:sldMk cId="607438181" sldId="329"/>
            <ac:picMk id="26" creationId="{F8B6CA0A-5C94-7300-7744-BA4CE76C2F98}"/>
          </ac:picMkLst>
        </pc:picChg>
        <pc:cxnChg chg="del">
          <ac:chgData name="Kim Youngwoo" userId="7a082da984d70731" providerId="LiveId" clId="{F210EC26-F8A3-4319-8933-DA7DD7ED8CB9}" dt="2022-06-19T00:58:20.594" v="66281" actId="21"/>
          <ac:cxnSpMkLst>
            <pc:docMk/>
            <pc:sldMk cId="607438181" sldId="329"/>
            <ac:cxnSpMk id="12" creationId="{C6254FD8-586A-B5DE-D103-15CA71875A09}"/>
          </ac:cxnSpMkLst>
        </pc:cxnChg>
        <pc:cxnChg chg="add mod">
          <ac:chgData name="Kim Youngwoo" userId="7a082da984d70731" providerId="LiveId" clId="{F210EC26-F8A3-4319-8933-DA7DD7ED8CB9}" dt="2022-06-19T04:43:17.876" v="74439" actId="1076"/>
          <ac:cxnSpMkLst>
            <pc:docMk/>
            <pc:sldMk cId="607438181" sldId="329"/>
            <ac:cxnSpMk id="18" creationId="{4E4E5082-619A-94F8-01C0-328560D51BD9}"/>
          </ac:cxnSpMkLst>
        </pc:cxnChg>
        <pc:cxnChg chg="add mod">
          <ac:chgData name="Kim Youngwoo" userId="7a082da984d70731" providerId="LiveId" clId="{F210EC26-F8A3-4319-8933-DA7DD7ED8CB9}" dt="2022-06-19T04:47:00.254" v="74595" actId="1076"/>
          <ac:cxnSpMkLst>
            <pc:docMk/>
            <pc:sldMk cId="607438181" sldId="329"/>
            <ac:cxnSpMk id="24" creationId="{A1EFE9D7-84A6-EC82-7954-EDACCA52DD21}"/>
          </ac:cxnSpMkLst>
        </pc:cxnChg>
        <pc:cxnChg chg="add mod">
          <ac:chgData name="Kim Youngwoo" userId="7a082da984d70731" providerId="LiveId" clId="{F210EC26-F8A3-4319-8933-DA7DD7ED8CB9}" dt="2022-06-19T04:48:49.512" v="74680" actId="1076"/>
          <ac:cxnSpMkLst>
            <pc:docMk/>
            <pc:sldMk cId="607438181" sldId="329"/>
            <ac:cxnSpMk id="27" creationId="{BEC01487-9D27-FF55-6BFA-8B4742571CF2}"/>
          </ac:cxnSpMkLst>
        </pc:cxnChg>
        <pc:cxnChg chg="add mod">
          <ac:chgData name="Kim Youngwoo" userId="7a082da984d70731" providerId="LiveId" clId="{F210EC26-F8A3-4319-8933-DA7DD7ED8CB9}" dt="2022-06-19T04:49:10.942" v="74686" actId="14100"/>
          <ac:cxnSpMkLst>
            <pc:docMk/>
            <pc:sldMk cId="607438181" sldId="329"/>
            <ac:cxnSpMk id="29" creationId="{A32CE75D-0185-2279-4B04-22331FD95781}"/>
          </ac:cxnSpMkLst>
        </pc:cxnChg>
      </pc:sldChg>
      <pc:sldChg chg="add del">
        <pc:chgData name="Kim Youngwoo" userId="7a082da984d70731" providerId="LiveId" clId="{F210EC26-F8A3-4319-8933-DA7DD7ED8CB9}" dt="2022-06-19T02:45:45.404" v="67912" actId="2696"/>
        <pc:sldMkLst>
          <pc:docMk/>
          <pc:sldMk cId="347774453" sldId="330"/>
        </pc:sldMkLst>
      </pc:sldChg>
      <pc:sldChg chg="modSp add mod">
        <pc:chgData name="Kim Youngwoo" userId="7a082da984d70731" providerId="LiveId" clId="{F210EC26-F8A3-4319-8933-DA7DD7ED8CB9}" dt="2022-06-19T16:31:59.519" v="87360" actId="20577"/>
        <pc:sldMkLst>
          <pc:docMk/>
          <pc:sldMk cId="1978705378" sldId="330"/>
        </pc:sldMkLst>
        <pc:spChg chg="mod">
          <ac:chgData name="Kim Youngwoo" userId="7a082da984d70731" providerId="LiveId" clId="{F210EC26-F8A3-4319-8933-DA7DD7ED8CB9}" dt="2022-06-19T04:06:10.437" v="73523" actId="20577"/>
          <ac:spMkLst>
            <pc:docMk/>
            <pc:sldMk cId="1978705378" sldId="330"/>
            <ac:spMk id="4" creationId="{C6DE05CE-FA72-5F82-1603-6D8A88D2D82B}"/>
          </ac:spMkLst>
        </pc:spChg>
        <pc:spChg chg="mod">
          <ac:chgData name="Kim Youngwoo" userId="7a082da984d70731" providerId="LiveId" clId="{F210EC26-F8A3-4319-8933-DA7DD7ED8CB9}" dt="2022-06-19T03:32:18.493" v="71134"/>
          <ac:spMkLst>
            <pc:docMk/>
            <pc:sldMk cId="1978705378" sldId="330"/>
            <ac:spMk id="5" creationId="{A9BA1D48-4DCB-2063-EC15-BAF64270E97D}"/>
          </ac:spMkLst>
        </pc:spChg>
        <pc:spChg chg="mod">
          <ac:chgData name="Kim Youngwoo" userId="7a082da984d70731" providerId="LiveId" clId="{F210EC26-F8A3-4319-8933-DA7DD7ED8CB9}" dt="2022-06-19T16:31:59.519" v="87360" actId="20577"/>
          <ac:spMkLst>
            <pc:docMk/>
            <pc:sldMk cId="1978705378" sldId="330"/>
            <ac:spMk id="18" creationId="{3AEC34D1-513F-51C0-5BBD-07B0F4A6EE27}"/>
          </ac:spMkLst>
        </pc:spChg>
        <pc:graphicFrameChg chg="modGraphic">
          <ac:chgData name="Kim Youngwoo" userId="7a082da984d70731" providerId="LiveId" clId="{F210EC26-F8A3-4319-8933-DA7DD7ED8CB9}" dt="2022-06-19T03:35:37.904" v="71250"/>
          <ac:graphicFrameMkLst>
            <pc:docMk/>
            <pc:sldMk cId="1978705378" sldId="330"/>
            <ac:graphicFrameMk id="3" creationId="{9049E118-86B7-2535-648A-ADA994CD006D}"/>
          </ac:graphicFrameMkLst>
        </pc:graphicFrameChg>
        <pc:graphicFrameChg chg="modGraphic">
          <ac:chgData name="Kim Youngwoo" userId="7a082da984d70731" providerId="LiveId" clId="{F210EC26-F8A3-4319-8933-DA7DD7ED8CB9}" dt="2022-06-19T03:35:49.524" v="71251"/>
          <ac:graphicFrameMkLst>
            <pc:docMk/>
            <pc:sldMk cId="1978705378" sldId="330"/>
            <ac:graphicFrameMk id="15" creationId="{FEAF5B93-1752-F301-2B90-C22DFC6DFF65}"/>
          </ac:graphicFrameMkLst>
        </pc:graphicFrameChg>
        <pc:graphicFrameChg chg="modGraphic">
          <ac:chgData name="Kim Youngwoo" userId="7a082da984d70731" providerId="LiveId" clId="{F210EC26-F8A3-4319-8933-DA7DD7ED8CB9}" dt="2022-06-19T03:36:01.642" v="71252"/>
          <ac:graphicFrameMkLst>
            <pc:docMk/>
            <pc:sldMk cId="1978705378" sldId="330"/>
            <ac:graphicFrameMk id="16" creationId="{67DA4102-311F-6116-6DFF-BAE1E2E893A3}"/>
          </ac:graphicFrameMkLst>
        </pc:graphicFrameChg>
        <pc:graphicFrameChg chg="modGraphic">
          <ac:chgData name="Kim Youngwoo" userId="7a082da984d70731" providerId="LiveId" clId="{F210EC26-F8A3-4319-8933-DA7DD7ED8CB9}" dt="2022-06-19T03:36:17.093" v="71254"/>
          <ac:graphicFrameMkLst>
            <pc:docMk/>
            <pc:sldMk cId="1978705378" sldId="330"/>
            <ac:graphicFrameMk id="17" creationId="{7C63CDBD-DB41-C30A-AD70-AA6C6F08F5BA}"/>
          </ac:graphicFrameMkLst>
        </pc:graphicFrameChg>
      </pc:sldChg>
      <pc:sldChg chg="add del">
        <pc:chgData name="Kim Youngwoo" userId="7a082da984d70731" providerId="LiveId" clId="{F210EC26-F8A3-4319-8933-DA7DD7ED8CB9}" dt="2022-06-19T02:47:37.381" v="67914" actId="2696"/>
        <pc:sldMkLst>
          <pc:docMk/>
          <pc:sldMk cId="2690269367" sldId="330"/>
        </pc:sldMkLst>
      </pc:sldChg>
      <pc:sldChg chg="add del">
        <pc:chgData name="Kim Youngwoo" userId="7a082da984d70731" providerId="LiveId" clId="{F210EC26-F8A3-4319-8933-DA7DD7ED8CB9}" dt="2022-06-19T02:32:38.323" v="67910" actId="2696"/>
        <pc:sldMkLst>
          <pc:docMk/>
          <pc:sldMk cId="3798287735" sldId="330"/>
        </pc:sldMkLst>
      </pc:sldChg>
      <pc:sldChg chg="addSp delSp modSp add mod">
        <pc:chgData name="Kim Youngwoo" userId="7a082da984d70731" providerId="LiveId" clId="{F210EC26-F8A3-4319-8933-DA7DD7ED8CB9}" dt="2022-06-20T00:54:24.086" v="87784" actId="20577"/>
        <pc:sldMkLst>
          <pc:docMk/>
          <pc:sldMk cId="252317661" sldId="331"/>
        </pc:sldMkLst>
        <pc:spChg chg="mod">
          <ac:chgData name="Kim Youngwoo" userId="7a082da984d70731" providerId="LiveId" clId="{F210EC26-F8A3-4319-8933-DA7DD7ED8CB9}" dt="2022-06-19T09:14:23.502" v="78609" actId="20577"/>
          <ac:spMkLst>
            <pc:docMk/>
            <pc:sldMk cId="252317661" sldId="331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9T16:35:41.843" v="87406" actId="20577"/>
          <ac:spMkLst>
            <pc:docMk/>
            <pc:sldMk cId="252317661" sldId="331"/>
            <ac:spMk id="11" creationId="{309FF572-B579-6469-C265-E9079B82EAFD}"/>
          </ac:spMkLst>
        </pc:spChg>
        <pc:spChg chg="mod">
          <ac:chgData name="Kim Youngwoo" userId="7a082da984d70731" providerId="LiveId" clId="{F210EC26-F8A3-4319-8933-DA7DD7ED8CB9}" dt="2022-06-19T05:02:42.576" v="76212" actId="20577"/>
          <ac:spMkLst>
            <pc:docMk/>
            <pc:sldMk cId="252317661" sldId="331"/>
            <ac:spMk id="13" creationId="{65BFFADB-C5EF-FD66-8B03-ECCAA08BE312}"/>
          </ac:spMkLst>
        </pc:spChg>
        <pc:spChg chg="mod">
          <ac:chgData name="Kim Youngwoo" userId="7a082da984d70731" providerId="LiveId" clId="{F210EC26-F8A3-4319-8933-DA7DD7ED8CB9}" dt="2022-06-19T05:16:45.119" v="76261"/>
          <ac:spMkLst>
            <pc:docMk/>
            <pc:sldMk cId="252317661" sldId="331"/>
            <ac:spMk id="19" creationId="{8EE169B8-BE46-B9E3-E1B0-4D2EF6ECE374}"/>
          </ac:spMkLst>
        </pc:spChg>
        <pc:spChg chg="mod">
          <ac:chgData name="Kim Youngwoo" userId="7a082da984d70731" providerId="LiveId" clId="{F210EC26-F8A3-4319-8933-DA7DD7ED8CB9}" dt="2022-06-19T05:18:50.955" v="76365" actId="255"/>
          <ac:spMkLst>
            <pc:docMk/>
            <pc:sldMk cId="252317661" sldId="331"/>
            <ac:spMk id="20" creationId="{083885B8-8A30-DD64-CF3B-3409377D2649}"/>
          </ac:spMkLst>
        </pc:spChg>
        <pc:spChg chg="mod">
          <ac:chgData name="Kim Youngwoo" userId="7a082da984d70731" providerId="LiveId" clId="{F210EC26-F8A3-4319-8933-DA7DD7ED8CB9}" dt="2022-06-19T05:22:54.179" v="76622" actId="14100"/>
          <ac:spMkLst>
            <pc:docMk/>
            <pc:sldMk cId="252317661" sldId="331"/>
            <ac:spMk id="25" creationId="{27FD63A4-0E8C-6D36-F7B5-E0D527492D8D}"/>
          </ac:spMkLst>
        </pc:spChg>
        <pc:spChg chg="add del mod">
          <ac:chgData name="Kim Youngwoo" userId="7a082da984d70731" providerId="LiveId" clId="{F210EC26-F8A3-4319-8933-DA7DD7ED8CB9}" dt="2022-06-19T05:30:58.714" v="77310" actId="21"/>
          <ac:spMkLst>
            <pc:docMk/>
            <pc:sldMk cId="252317661" sldId="331"/>
            <ac:spMk id="28" creationId="{14471265-E423-BA0D-F7E7-09BD768BE2E5}"/>
          </ac:spMkLst>
        </pc:spChg>
        <pc:spChg chg="add mod">
          <ac:chgData name="Kim Youngwoo" userId="7a082da984d70731" providerId="LiveId" clId="{F210EC26-F8A3-4319-8933-DA7DD7ED8CB9}" dt="2022-06-19T05:22:02.019" v="76557" actId="1076"/>
          <ac:spMkLst>
            <pc:docMk/>
            <pc:sldMk cId="252317661" sldId="331"/>
            <ac:spMk id="30" creationId="{4256F0D9-6095-CF08-267A-2BC7AA981B91}"/>
          </ac:spMkLst>
        </pc:spChg>
        <pc:spChg chg="add del mod">
          <ac:chgData name="Kim Youngwoo" userId="7a082da984d70731" providerId="LiveId" clId="{F210EC26-F8A3-4319-8933-DA7DD7ED8CB9}" dt="2022-06-19T05:23:32.327" v="76840"/>
          <ac:spMkLst>
            <pc:docMk/>
            <pc:sldMk cId="252317661" sldId="331"/>
            <ac:spMk id="31" creationId="{A513E669-7EF6-1327-B42A-CE8D85946461}"/>
          </ac:spMkLst>
        </pc:spChg>
        <pc:spChg chg="add mod">
          <ac:chgData name="Kim Youngwoo" userId="7a082da984d70731" providerId="LiveId" clId="{F210EC26-F8A3-4319-8933-DA7DD7ED8CB9}" dt="2022-06-20T00:54:24.086" v="87784" actId="20577"/>
          <ac:spMkLst>
            <pc:docMk/>
            <pc:sldMk cId="252317661" sldId="331"/>
            <ac:spMk id="32" creationId="{8327F5A5-0140-D0CC-96F7-2FB68252FBBD}"/>
          </ac:spMkLst>
        </pc:spChg>
        <pc:spChg chg="del mod">
          <ac:chgData name="Kim Youngwoo" userId="7a082da984d70731" providerId="LiveId" clId="{F210EC26-F8A3-4319-8933-DA7DD7ED8CB9}" dt="2022-06-19T05:30:56.217" v="77309" actId="21"/>
          <ac:spMkLst>
            <pc:docMk/>
            <pc:sldMk cId="252317661" sldId="331"/>
            <ac:spMk id="33" creationId="{9AD639F5-19BA-2C68-84D2-223D15ACB6A4}"/>
          </ac:spMkLst>
        </pc:spChg>
        <pc:spChg chg="del">
          <ac:chgData name="Kim Youngwoo" userId="7a082da984d70731" providerId="LiveId" clId="{F210EC26-F8A3-4319-8933-DA7DD7ED8CB9}" dt="2022-06-19T05:20:03.691" v="76437" actId="21"/>
          <ac:spMkLst>
            <pc:docMk/>
            <pc:sldMk cId="252317661" sldId="331"/>
            <ac:spMk id="34" creationId="{AE77AB8E-19B1-78F7-D735-5927BC2CA684}"/>
          </ac:spMkLst>
        </pc:spChg>
        <pc:spChg chg="del mod">
          <ac:chgData name="Kim Youngwoo" userId="7a082da984d70731" providerId="LiveId" clId="{F210EC26-F8A3-4319-8933-DA7DD7ED8CB9}" dt="2022-06-19T05:22:02.675" v="76559"/>
          <ac:spMkLst>
            <pc:docMk/>
            <pc:sldMk cId="252317661" sldId="331"/>
            <ac:spMk id="35" creationId="{B024EFFB-22F3-A5BF-E99C-CDA9536B2C68}"/>
          </ac:spMkLst>
        </pc:spChg>
        <pc:picChg chg="add mod">
          <ac:chgData name="Kim Youngwoo" userId="7a082da984d70731" providerId="LiveId" clId="{F210EC26-F8A3-4319-8933-DA7DD7ED8CB9}" dt="2022-06-19T05:17:55.573" v="76270" actId="1076"/>
          <ac:picMkLst>
            <pc:docMk/>
            <pc:sldMk cId="252317661" sldId="331"/>
            <ac:picMk id="3" creationId="{85D24A89-28C0-1047-E742-54027C6F3999}"/>
          </ac:picMkLst>
        </pc:picChg>
        <pc:picChg chg="del">
          <ac:chgData name="Kim Youngwoo" userId="7a082da984d70731" providerId="LiveId" clId="{F210EC26-F8A3-4319-8933-DA7DD7ED8CB9}" dt="2022-06-19T05:18:58.439" v="76367" actId="21"/>
          <ac:picMkLst>
            <pc:docMk/>
            <pc:sldMk cId="252317661" sldId="331"/>
            <ac:picMk id="17" creationId="{C9363E9A-D130-13C2-7EAA-43D60B497CCD}"/>
          </ac:picMkLst>
        </pc:picChg>
        <pc:picChg chg="del">
          <ac:chgData name="Kim Youngwoo" userId="7a082da984d70731" providerId="LiveId" clId="{F210EC26-F8A3-4319-8933-DA7DD7ED8CB9}" dt="2022-06-19T05:16:46.136" v="76262" actId="21"/>
          <ac:picMkLst>
            <pc:docMk/>
            <pc:sldMk cId="252317661" sldId="331"/>
            <ac:picMk id="22" creationId="{EE3F36A6-DEA7-6B6F-E961-929F740AFC8F}"/>
          </ac:picMkLst>
        </pc:picChg>
        <pc:picChg chg="mod">
          <ac:chgData name="Kim Youngwoo" userId="7a082da984d70731" providerId="LiveId" clId="{F210EC26-F8A3-4319-8933-DA7DD7ED8CB9}" dt="2022-06-19T05:21:27.356" v="76554" actId="1076"/>
          <ac:picMkLst>
            <pc:docMk/>
            <pc:sldMk cId="252317661" sldId="331"/>
            <ac:picMk id="23" creationId="{324E7441-FDB6-5CB5-935C-9216079D5F1E}"/>
          </ac:picMkLst>
        </pc:picChg>
        <pc:picChg chg="del">
          <ac:chgData name="Kim Youngwoo" userId="7a082da984d70731" providerId="LiveId" clId="{F210EC26-F8A3-4319-8933-DA7DD7ED8CB9}" dt="2022-06-19T05:20:00.407" v="76436" actId="21"/>
          <ac:picMkLst>
            <pc:docMk/>
            <pc:sldMk cId="252317661" sldId="331"/>
            <ac:picMk id="26" creationId="{F8B6CA0A-5C94-7300-7744-BA4CE76C2F98}"/>
          </ac:picMkLst>
        </pc:picChg>
        <pc:cxnChg chg="del">
          <ac:chgData name="Kim Youngwoo" userId="7a082da984d70731" providerId="LiveId" clId="{F210EC26-F8A3-4319-8933-DA7DD7ED8CB9}" dt="2022-06-19T05:19:58.573" v="76435" actId="21"/>
          <ac:cxnSpMkLst>
            <pc:docMk/>
            <pc:sldMk cId="252317661" sldId="331"/>
            <ac:cxnSpMk id="27" creationId="{BEC01487-9D27-FF55-6BFA-8B4742571CF2}"/>
          </ac:cxnSpMkLst>
        </pc:cxnChg>
        <pc:cxnChg chg="del mod">
          <ac:chgData name="Kim Youngwoo" userId="7a082da984d70731" providerId="LiveId" clId="{F210EC26-F8A3-4319-8933-DA7DD7ED8CB9}" dt="2022-06-19T05:31:00.332" v="77311" actId="21"/>
          <ac:cxnSpMkLst>
            <pc:docMk/>
            <pc:sldMk cId="252317661" sldId="331"/>
            <ac:cxnSpMk id="29" creationId="{A32CE75D-0185-2279-4B04-22331FD95781}"/>
          </ac:cxnSpMkLst>
        </pc:cxnChg>
      </pc:sldChg>
      <pc:sldChg chg="addSp delSp modSp add mod">
        <pc:chgData name="Kim Youngwoo" userId="7a082da984d70731" providerId="LiveId" clId="{F210EC26-F8A3-4319-8933-DA7DD7ED8CB9}" dt="2022-06-20T00:57:04.990" v="88118" actId="20577"/>
        <pc:sldMkLst>
          <pc:docMk/>
          <pc:sldMk cId="554440688" sldId="332"/>
        </pc:sldMkLst>
        <pc:spChg chg="add mod">
          <ac:chgData name="Kim Youngwoo" userId="7a082da984d70731" providerId="LiveId" clId="{F210EC26-F8A3-4319-8933-DA7DD7ED8CB9}" dt="2022-06-19T16:16:10.796" v="86786" actId="20577"/>
          <ac:spMkLst>
            <pc:docMk/>
            <pc:sldMk cId="554440688" sldId="332"/>
            <ac:spMk id="6" creationId="{00BA87E0-39B9-22F3-67CF-D84729A3DD2D}"/>
          </ac:spMkLst>
        </pc:spChg>
        <pc:spChg chg="mod">
          <ac:chgData name="Kim Youngwoo" userId="7a082da984d70731" providerId="LiveId" clId="{F210EC26-F8A3-4319-8933-DA7DD7ED8CB9}" dt="2022-06-19T11:51:45.472" v="81024" actId="1076"/>
          <ac:spMkLst>
            <pc:docMk/>
            <pc:sldMk cId="554440688" sldId="332"/>
            <ac:spMk id="8" creationId="{85A6E271-F2C9-1BC5-CD44-DA57105B0D9C}"/>
          </ac:spMkLst>
        </pc:spChg>
        <pc:spChg chg="add mod">
          <ac:chgData name="Kim Youngwoo" userId="7a082da984d70731" providerId="LiveId" clId="{F210EC26-F8A3-4319-8933-DA7DD7ED8CB9}" dt="2022-06-19T15:12:32.089" v="82063" actId="20577"/>
          <ac:spMkLst>
            <pc:docMk/>
            <pc:sldMk cId="554440688" sldId="332"/>
            <ac:spMk id="9" creationId="{5C5D761E-D807-933A-B183-C5D70CDB7935}"/>
          </ac:spMkLst>
        </pc:spChg>
        <pc:spChg chg="mod">
          <ac:chgData name="Kim Youngwoo" userId="7a082da984d70731" providerId="LiveId" clId="{F210EC26-F8A3-4319-8933-DA7DD7ED8CB9}" dt="2022-06-19T05:33:41.615" v="77831"/>
          <ac:spMkLst>
            <pc:docMk/>
            <pc:sldMk cId="554440688" sldId="332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9T16:35:46.315" v="87408" actId="20577"/>
          <ac:spMkLst>
            <pc:docMk/>
            <pc:sldMk cId="554440688" sldId="332"/>
            <ac:spMk id="11" creationId="{309FF572-B579-6469-C265-E9079B82EAFD}"/>
          </ac:spMkLst>
        </pc:spChg>
        <pc:spChg chg="add mod">
          <ac:chgData name="Kim Youngwoo" userId="7a082da984d70731" providerId="LiveId" clId="{F210EC26-F8A3-4319-8933-DA7DD7ED8CB9}" dt="2022-06-20T00:57:04.990" v="88118" actId="20577"/>
          <ac:spMkLst>
            <pc:docMk/>
            <pc:sldMk cId="554440688" sldId="332"/>
            <ac:spMk id="14" creationId="{78FEF401-59A7-94D3-8679-F289D5037516}"/>
          </ac:spMkLst>
        </pc:spChg>
        <pc:spChg chg="del">
          <ac:chgData name="Kim Youngwoo" userId="7a082da984d70731" providerId="LiveId" clId="{F210EC26-F8A3-4319-8933-DA7DD7ED8CB9}" dt="2022-06-19T05:34:07.283" v="77840" actId="21"/>
          <ac:spMkLst>
            <pc:docMk/>
            <pc:sldMk cId="554440688" sldId="332"/>
            <ac:spMk id="19" creationId="{8EE169B8-BE46-B9E3-E1B0-4D2EF6ECE374}"/>
          </ac:spMkLst>
        </pc:spChg>
        <pc:spChg chg="del">
          <ac:chgData name="Kim Youngwoo" userId="7a082da984d70731" providerId="LiveId" clId="{F210EC26-F8A3-4319-8933-DA7DD7ED8CB9}" dt="2022-06-19T05:33:52.587" v="77836" actId="21"/>
          <ac:spMkLst>
            <pc:docMk/>
            <pc:sldMk cId="554440688" sldId="332"/>
            <ac:spMk id="20" creationId="{083885B8-8A30-DD64-CF3B-3409377D2649}"/>
          </ac:spMkLst>
        </pc:spChg>
        <pc:spChg chg="del">
          <ac:chgData name="Kim Youngwoo" userId="7a082da984d70731" providerId="LiveId" clId="{F210EC26-F8A3-4319-8933-DA7DD7ED8CB9}" dt="2022-06-19T05:34:04.153" v="77839" actId="21"/>
          <ac:spMkLst>
            <pc:docMk/>
            <pc:sldMk cId="554440688" sldId="332"/>
            <ac:spMk id="25" creationId="{27FD63A4-0E8C-6D36-F7B5-E0D527492D8D}"/>
          </ac:spMkLst>
        </pc:spChg>
        <pc:spChg chg="del">
          <ac:chgData name="Kim Youngwoo" userId="7a082da984d70731" providerId="LiveId" clId="{F210EC26-F8A3-4319-8933-DA7DD7ED8CB9}" dt="2022-06-19T05:33:43.413" v="77832" actId="21"/>
          <ac:spMkLst>
            <pc:docMk/>
            <pc:sldMk cId="554440688" sldId="332"/>
            <ac:spMk id="30" creationId="{4256F0D9-6095-CF08-267A-2BC7AA981B91}"/>
          </ac:spMkLst>
        </pc:spChg>
        <pc:spChg chg="del">
          <ac:chgData name="Kim Youngwoo" userId="7a082da984d70731" providerId="LiveId" clId="{F210EC26-F8A3-4319-8933-DA7DD7ED8CB9}" dt="2022-06-19T05:34:09.463" v="77841" actId="21"/>
          <ac:spMkLst>
            <pc:docMk/>
            <pc:sldMk cId="554440688" sldId="332"/>
            <ac:spMk id="32" creationId="{8327F5A5-0140-D0CC-96F7-2FB68252FBBD}"/>
          </ac:spMkLst>
        </pc:spChg>
        <pc:picChg chg="add mod">
          <ac:chgData name="Kim Youngwoo" userId="7a082da984d70731" providerId="LiveId" clId="{F210EC26-F8A3-4319-8933-DA7DD7ED8CB9}" dt="2022-06-19T11:53:24.512" v="81374" actId="1076"/>
          <ac:picMkLst>
            <pc:docMk/>
            <pc:sldMk cId="554440688" sldId="332"/>
            <ac:picMk id="3" creationId="{08DA429A-4C44-ECE0-9074-57645DE35EAD}"/>
          </ac:picMkLst>
        </pc:picChg>
        <pc:picChg chg="del">
          <ac:chgData name="Kim Youngwoo" userId="7a082da984d70731" providerId="LiveId" clId="{F210EC26-F8A3-4319-8933-DA7DD7ED8CB9}" dt="2022-06-19T05:33:48.885" v="77835" actId="21"/>
          <ac:picMkLst>
            <pc:docMk/>
            <pc:sldMk cId="554440688" sldId="332"/>
            <ac:picMk id="3" creationId="{85D24A89-28C0-1047-E742-54027C6F3999}"/>
          </ac:picMkLst>
        </pc:picChg>
        <pc:picChg chg="add mod">
          <ac:chgData name="Kim Youngwoo" userId="7a082da984d70731" providerId="LiveId" clId="{F210EC26-F8A3-4319-8933-DA7DD7ED8CB9}" dt="2022-06-19T11:53:30.529" v="81376" actId="1076"/>
          <ac:picMkLst>
            <pc:docMk/>
            <pc:sldMk cId="554440688" sldId="332"/>
            <ac:picMk id="5" creationId="{0465D858-D5BE-20E0-FB4A-774C017D1D5D}"/>
          </ac:picMkLst>
        </pc:picChg>
        <pc:picChg chg="del">
          <ac:chgData name="Kim Youngwoo" userId="7a082da984d70731" providerId="LiveId" clId="{F210EC26-F8A3-4319-8933-DA7DD7ED8CB9}" dt="2022-06-19T05:33:45.315" v="77833" actId="21"/>
          <ac:picMkLst>
            <pc:docMk/>
            <pc:sldMk cId="554440688" sldId="332"/>
            <ac:picMk id="15" creationId="{9E954E64-AE1A-0A6F-25AD-57E216021A2E}"/>
          </ac:picMkLst>
        </pc:picChg>
        <pc:picChg chg="del">
          <ac:chgData name="Kim Youngwoo" userId="7a082da984d70731" providerId="LiveId" clId="{F210EC26-F8A3-4319-8933-DA7DD7ED8CB9}" dt="2022-06-19T05:34:00.077" v="77838" actId="21"/>
          <ac:picMkLst>
            <pc:docMk/>
            <pc:sldMk cId="554440688" sldId="332"/>
            <ac:picMk id="23" creationId="{324E7441-FDB6-5CB5-935C-9216079D5F1E}"/>
          </ac:picMkLst>
        </pc:picChg>
        <pc:cxnChg chg="del">
          <ac:chgData name="Kim Youngwoo" userId="7a082da984d70731" providerId="LiveId" clId="{F210EC26-F8A3-4319-8933-DA7DD7ED8CB9}" dt="2022-06-19T05:33:47.558" v="77834" actId="21"/>
          <ac:cxnSpMkLst>
            <pc:docMk/>
            <pc:sldMk cId="554440688" sldId="332"/>
            <ac:cxnSpMk id="18" creationId="{4E4E5082-619A-94F8-01C0-328560D51BD9}"/>
          </ac:cxnSpMkLst>
        </pc:cxnChg>
        <pc:cxnChg chg="del">
          <ac:chgData name="Kim Youngwoo" userId="7a082da984d70731" providerId="LiveId" clId="{F210EC26-F8A3-4319-8933-DA7DD7ED8CB9}" dt="2022-06-19T05:33:54.199" v="77837" actId="21"/>
          <ac:cxnSpMkLst>
            <pc:docMk/>
            <pc:sldMk cId="554440688" sldId="332"/>
            <ac:cxnSpMk id="24" creationId="{A1EFE9D7-84A6-EC82-7954-EDACCA52DD21}"/>
          </ac:cxnSpMkLst>
        </pc:cxnChg>
      </pc:sldChg>
      <pc:sldChg chg="addSp delSp modSp add mod">
        <pc:chgData name="Kim Youngwoo" userId="7a082da984d70731" providerId="LiveId" clId="{F210EC26-F8A3-4319-8933-DA7DD7ED8CB9}" dt="2022-06-20T00:59:39.339" v="88380" actId="20577"/>
        <pc:sldMkLst>
          <pc:docMk/>
          <pc:sldMk cId="1177298022" sldId="333"/>
        </pc:sldMkLst>
        <pc:spChg chg="add del mod">
          <ac:chgData name="Kim Youngwoo" userId="7a082da984d70731" providerId="LiveId" clId="{F210EC26-F8A3-4319-8933-DA7DD7ED8CB9}" dt="2022-06-19T15:15:42.772" v="82103" actId="478"/>
          <ac:spMkLst>
            <pc:docMk/>
            <pc:sldMk cId="1177298022" sldId="333"/>
            <ac:spMk id="9" creationId="{46FA04BC-90C7-6B36-48DD-A95B03085617}"/>
          </ac:spMkLst>
        </pc:spChg>
        <pc:spChg chg="mod">
          <ac:chgData name="Kim Youngwoo" userId="7a082da984d70731" providerId="LiveId" clId="{F210EC26-F8A3-4319-8933-DA7DD7ED8CB9}" dt="2022-06-19T15:41:08.688" v="84665" actId="20577"/>
          <ac:spMkLst>
            <pc:docMk/>
            <pc:sldMk cId="1177298022" sldId="333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9T16:35:55.142" v="87416" actId="20577"/>
          <ac:spMkLst>
            <pc:docMk/>
            <pc:sldMk cId="1177298022" sldId="333"/>
            <ac:spMk id="11" creationId="{309FF572-B579-6469-C265-E9079B82EAFD}"/>
          </ac:spMkLst>
        </pc:spChg>
        <pc:spChg chg="add del mod">
          <ac:chgData name="Kim Youngwoo" userId="7a082da984d70731" providerId="LiveId" clId="{F210EC26-F8A3-4319-8933-DA7DD7ED8CB9}" dt="2022-06-19T15:19:59.583" v="82176" actId="21"/>
          <ac:spMkLst>
            <pc:docMk/>
            <pc:sldMk cId="1177298022" sldId="333"/>
            <ac:spMk id="12" creationId="{F4CA31EF-78E1-2AC9-EEDA-5F66EE73A839}"/>
          </ac:spMkLst>
        </pc:spChg>
        <pc:spChg chg="mod">
          <ac:chgData name="Kim Youngwoo" userId="7a082da984d70731" providerId="LiveId" clId="{F210EC26-F8A3-4319-8933-DA7DD7ED8CB9}" dt="2022-06-19T15:23:58.579" v="82223" actId="1076"/>
          <ac:spMkLst>
            <pc:docMk/>
            <pc:sldMk cId="1177298022" sldId="333"/>
            <ac:spMk id="13" creationId="{65BFFADB-C5EF-FD66-8B03-ECCAA08BE312}"/>
          </ac:spMkLst>
        </pc:spChg>
        <pc:spChg chg="add mod">
          <ac:chgData name="Kim Youngwoo" userId="7a082da984d70731" providerId="LiveId" clId="{F210EC26-F8A3-4319-8933-DA7DD7ED8CB9}" dt="2022-06-19T16:23:31.274" v="87017" actId="1076"/>
          <ac:spMkLst>
            <pc:docMk/>
            <pc:sldMk cId="1177298022" sldId="333"/>
            <ac:spMk id="14" creationId="{37E3D0BD-6FA6-9D37-22FD-E13AA5967272}"/>
          </ac:spMkLst>
        </pc:spChg>
        <pc:spChg chg="add mod">
          <ac:chgData name="Kim Youngwoo" userId="7a082da984d70731" providerId="LiveId" clId="{F210EC26-F8A3-4319-8933-DA7DD7ED8CB9}" dt="2022-06-20T00:59:39.339" v="88380" actId="20577"/>
          <ac:spMkLst>
            <pc:docMk/>
            <pc:sldMk cId="1177298022" sldId="333"/>
            <ac:spMk id="19" creationId="{07FFD02B-B738-3DCC-9ED0-B6D76E519515}"/>
          </ac:spMkLst>
        </pc:spChg>
        <pc:picChg chg="add del mod">
          <ac:chgData name="Kim Youngwoo" userId="7a082da984d70731" providerId="LiveId" clId="{F210EC26-F8A3-4319-8933-DA7DD7ED8CB9}" dt="2022-06-19T12:40:52.965" v="82010" actId="21"/>
          <ac:picMkLst>
            <pc:docMk/>
            <pc:sldMk cId="1177298022" sldId="333"/>
            <ac:picMk id="3" creationId="{B4FD6991-D483-65F6-8221-5BEA3EA1E4A2}"/>
          </ac:picMkLst>
        </pc:picChg>
        <pc:picChg chg="add del mod">
          <ac:chgData name="Kim Youngwoo" userId="7a082da984d70731" providerId="LiveId" clId="{F210EC26-F8A3-4319-8933-DA7DD7ED8CB9}" dt="2022-06-19T15:26:49.246" v="82225" actId="21"/>
          <ac:picMkLst>
            <pc:docMk/>
            <pc:sldMk cId="1177298022" sldId="333"/>
            <ac:picMk id="3" creationId="{CE3BFD73-27DD-EF00-F689-0123151B1985}"/>
          </ac:picMkLst>
        </pc:picChg>
        <pc:picChg chg="add del mod">
          <ac:chgData name="Kim Youngwoo" userId="7a082da984d70731" providerId="LiveId" clId="{F210EC26-F8A3-4319-8933-DA7DD7ED8CB9}" dt="2022-06-19T15:16:24.313" v="82140" actId="21"/>
          <ac:picMkLst>
            <pc:docMk/>
            <pc:sldMk cId="1177298022" sldId="333"/>
            <ac:picMk id="5" creationId="{14DE436D-5D4F-B5B2-026F-FF23482E2915}"/>
          </ac:picMkLst>
        </pc:picChg>
        <pc:picChg chg="add del mod">
          <ac:chgData name="Kim Youngwoo" userId="7a082da984d70731" providerId="LiveId" clId="{F210EC26-F8A3-4319-8933-DA7DD7ED8CB9}" dt="2022-06-19T15:26:47.425" v="82224" actId="21"/>
          <ac:picMkLst>
            <pc:docMk/>
            <pc:sldMk cId="1177298022" sldId="333"/>
            <ac:picMk id="6" creationId="{AE157474-28D4-6AB2-79BA-A0DD27A862DF}"/>
          </ac:picMkLst>
        </pc:picChg>
        <pc:picChg chg="add mod">
          <ac:chgData name="Kim Youngwoo" userId="7a082da984d70731" providerId="LiveId" clId="{F210EC26-F8A3-4319-8933-DA7DD7ED8CB9}" dt="2022-06-19T15:27:54.059" v="82243" actId="14100"/>
          <ac:picMkLst>
            <pc:docMk/>
            <pc:sldMk cId="1177298022" sldId="333"/>
            <ac:picMk id="16" creationId="{EB43A7F0-CA3B-B75A-6A86-973D9CF0F6E5}"/>
          </ac:picMkLst>
        </pc:picChg>
        <pc:picChg chg="add mod">
          <ac:chgData name="Kim Youngwoo" userId="7a082da984d70731" providerId="LiveId" clId="{F210EC26-F8A3-4319-8933-DA7DD7ED8CB9}" dt="2022-06-19T15:27:50.569" v="82241" actId="1076"/>
          <ac:picMkLst>
            <pc:docMk/>
            <pc:sldMk cId="1177298022" sldId="333"/>
            <ac:picMk id="18" creationId="{EB091C41-8337-E911-409E-9FF7E81C1FC5}"/>
          </ac:picMkLst>
        </pc:picChg>
      </pc:sldChg>
      <pc:sldChg chg="add del">
        <pc:chgData name="Kim Youngwoo" userId="7a082da984d70731" providerId="LiveId" clId="{F210EC26-F8A3-4319-8933-DA7DD7ED8CB9}" dt="2022-06-19T05:34:13.393" v="77842" actId="2696"/>
        <pc:sldMkLst>
          <pc:docMk/>
          <pc:sldMk cId="3542284468" sldId="333"/>
        </pc:sldMkLst>
      </pc:sldChg>
      <pc:sldChg chg="addSp modSp add mod">
        <pc:chgData name="Kim Youngwoo" userId="7a082da984d70731" providerId="LiveId" clId="{F210EC26-F8A3-4319-8933-DA7DD7ED8CB9}" dt="2022-06-20T01:09:53.218" v="88413" actId="207"/>
        <pc:sldMkLst>
          <pc:docMk/>
          <pc:sldMk cId="1426208105" sldId="334"/>
        </pc:sldMkLst>
        <pc:spChg chg="add mod">
          <ac:chgData name="Kim Youngwoo" userId="7a082da984d70731" providerId="LiveId" clId="{F210EC26-F8A3-4319-8933-DA7DD7ED8CB9}" dt="2022-06-20T01:09:53.218" v="88413" actId="207"/>
          <ac:spMkLst>
            <pc:docMk/>
            <pc:sldMk cId="1426208105" sldId="334"/>
            <ac:spMk id="9" creationId="{A67FDC9F-E4E1-6008-52A0-9CEF4B38BFED}"/>
          </ac:spMkLst>
        </pc:spChg>
        <pc:spChg chg="mod">
          <ac:chgData name="Kim Youngwoo" userId="7a082da984d70731" providerId="LiveId" clId="{F210EC26-F8A3-4319-8933-DA7DD7ED8CB9}" dt="2022-06-19T16:36:00.897" v="87422" actId="20577"/>
          <ac:spMkLst>
            <pc:docMk/>
            <pc:sldMk cId="1426208105" sldId="334"/>
            <ac:spMk id="11" creationId="{309FF572-B579-6469-C265-E9079B82EAFD}"/>
          </ac:spMkLst>
        </pc:spChg>
        <pc:spChg chg="add mod">
          <ac:chgData name="Kim Youngwoo" userId="7a082da984d70731" providerId="LiveId" clId="{F210EC26-F8A3-4319-8933-DA7DD7ED8CB9}" dt="2022-06-20T01:00:10.930" v="88408" actId="20577"/>
          <ac:spMkLst>
            <pc:docMk/>
            <pc:sldMk cId="1426208105" sldId="334"/>
            <ac:spMk id="12" creationId="{E1E93EAB-3D0A-AACD-A62F-7DFC723B0E43}"/>
          </ac:spMkLst>
        </pc:spChg>
        <pc:spChg chg="mod">
          <ac:chgData name="Kim Youngwoo" userId="7a082da984d70731" providerId="LiveId" clId="{F210EC26-F8A3-4319-8933-DA7DD7ED8CB9}" dt="2022-06-19T15:48:54.457" v="86220" actId="1076"/>
          <ac:spMkLst>
            <pc:docMk/>
            <pc:sldMk cId="1426208105" sldId="334"/>
            <ac:spMk id="13" creationId="{65BFFADB-C5EF-FD66-8B03-ECCAA08BE312}"/>
          </ac:spMkLst>
        </pc:spChg>
        <pc:picChg chg="add mod">
          <ac:chgData name="Kim Youngwoo" userId="7a082da984d70731" providerId="LiveId" clId="{F210EC26-F8A3-4319-8933-DA7DD7ED8CB9}" dt="2022-06-19T15:40:55.717" v="84641" actId="1076"/>
          <ac:picMkLst>
            <pc:docMk/>
            <pc:sldMk cId="1426208105" sldId="334"/>
            <ac:picMk id="3" creationId="{1C7B24BC-1181-ABAF-FD35-5A61E2E0987E}"/>
          </ac:picMkLst>
        </pc:picChg>
      </pc:sldChg>
      <pc:sldChg chg="add del">
        <pc:chgData name="Kim Youngwoo" userId="7a082da984d70731" providerId="LiveId" clId="{F210EC26-F8A3-4319-8933-DA7DD7ED8CB9}" dt="2022-06-19T05:34:15.099" v="77843" actId="2696"/>
        <pc:sldMkLst>
          <pc:docMk/>
          <pc:sldMk cId="1443503446" sldId="334"/>
        </pc:sldMkLst>
      </pc:sldChg>
      <pc:sldChg chg="addSp modSp add mod">
        <pc:chgData name="Kim Youngwoo" userId="7a082da984d70731" providerId="LiveId" clId="{F210EC26-F8A3-4319-8933-DA7DD7ED8CB9}" dt="2022-06-20T01:00:37.018" v="88412" actId="20577"/>
        <pc:sldMkLst>
          <pc:docMk/>
          <pc:sldMk cId="1182572221" sldId="335"/>
        </pc:sldMkLst>
        <pc:spChg chg="mod">
          <ac:chgData name="Kim Youngwoo" userId="7a082da984d70731" providerId="LiveId" clId="{F210EC26-F8A3-4319-8933-DA7DD7ED8CB9}" dt="2022-06-19T16:36:06.163" v="87426" actId="20577"/>
          <ac:spMkLst>
            <pc:docMk/>
            <pc:sldMk cId="1182572221" sldId="335"/>
            <ac:spMk id="11" creationId="{309FF572-B579-6469-C265-E9079B82EAFD}"/>
          </ac:spMkLst>
        </pc:spChg>
        <pc:spChg chg="add mod">
          <ac:chgData name="Kim Youngwoo" userId="7a082da984d70731" providerId="LiveId" clId="{F210EC26-F8A3-4319-8933-DA7DD7ED8CB9}" dt="2022-06-20T01:00:37.018" v="88412" actId="20577"/>
          <ac:spMkLst>
            <pc:docMk/>
            <pc:sldMk cId="1182572221" sldId="335"/>
            <ac:spMk id="12" creationId="{F5A26E19-AB7D-5B20-E89B-BD175A3B4B2D}"/>
          </ac:spMkLst>
        </pc:spChg>
        <pc:picChg chg="add mod">
          <ac:chgData name="Kim Youngwoo" userId="7a082da984d70731" providerId="LiveId" clId="{F210EC26-F8A3-4319-8933-DA7DD7ED8CB9}" dt="2022-06-19T15:52:20.389" v="86266" actId="1076"/>
          <ac:picMkLst>
            <pc:docMk/>
            <pc:sldMk cId="1182572221" sldId="335"/>
            <ac:picMk id="3" creationId="{7AEF1E84-27DB-286C-125B-F7A15D89DC38}"/>
          </ac:picMkLst>
        </pc:picChg>
        <pc:picChg chg="add mod">
          <ac:chgData name="Kim Youngwoo" userId="7a082da984d70731" providerId="LiveId" clId="{F210EC26-F8A3-4319-8933-DA7DD7ED8CB9}" dt="2022-06-19T15:52:22.340" v="86267" actId="1076"/>
          <ac:picMkLst>
            <pc:docMk/>
            <pc:sldMk cId="1182572221" sldId="335"/>
            <ac:picMk id="5" creationId="{75F61363-26A1-2F0B-8C07-0C80C7749971}"/>
          </ac:picMkLst>
        </pc:picChg>
      </pc:sldChg>
      <pc:sldChg chg="addSp delSp modSp add mod">
        <pc:chgData name="Kim Youngwoo" userId="7a082da984d70731" providerId="LiveId" clId="{F210EC26-F8A3-4319-8933-DA7DD7ED8CB9}" dt="2022-06-20T00:58:58.789" v="88365" actId="20577"/>
        <pc:sldMkLst>
          <pc:docMk/>
          <pc:sldMk cId="4210775789" sldId="336"/>
        </pc:sldMkLst>
        <pc:spChg chg="add mod">
          <ac:chgData name="Kim Youngwoo" userId="7a082da984d70731" providerId="LiveId" clId="{F210EC26-F8A3-4319-8933-DA7DD7ED8CB9}" dt="2022-06-20T00:58:58.789" v="88365" actId="20577"/>
          <ac:spMkLst>
            <pc:docMk/>
            <pc:sldMk cId="4210775789" sldId="336"/>
            <ac:spMk id="2" creationId="{6C8C7270-982A-65A8-F9A2-F01E31DF78B5}"/>
          </ac:spMkLst>
        </pc:spChg>
        <pc:spChg chg="del">
          <ac:chgData name="Kim Youngwoo" userId="7a082da984d70731" providerId="LiveId" clId="{F210EC26-F8A3-4319-8933-DA7DD7ED8CB9}" dt="2022-06-19T15:13:16.495" v="82101" actId="21"/>
          <ac:spMkLst>
            <pc:docMk/>
            <pc:sldMk cId="4210775789" sldId="336"/>
            <ac:spMk id="6" creationId="{00BA87E0-39B9-22F3-67CF-D84729A3DD2D}"/>
          </ac:spMkLst>
        </pc:spChg>
        <pc:spChg chg="mod">
          <ac:chgData name="Kim Youngwoo" userId="7a082da984d70731" providerId="LiveId" clId="{F210EC26-F8A3-4319-8933-DA7DD7ED8CB9}" dt="2022-06-19T15:12:43.227" v="82095" actId="20577"/>
          <ac:spMkLst>
            <pc:docMk/>
            <pc:sldMk cId="4210775789" sldId="336"/>
            <ac:spMk id="9" creationId="{5C5D761E-D807-933A-B183-C5D70CDB7935}"/>
          </ac:spMkLst>
        </pc:spChg>
        <pc:spChg chg="mod">
          <ac:chgData name="Kim Youngwoo" userId="7a082da984d70731" providerId="LiveId" clId="{F210EC26-F8A3-4319-8933-DA7DD7ED8CB9}" dt="2022-06-19T16:35:50.841" v="87412" actId="20577"/>
          <ac:spMkLst>
            <pc:docMk/>
            <pc:sldMk cId="4210775789" sldId="336"/>
            <ac:spMk id="11" creationId="{309FF572-B579-6469-C265-E9079B82EAFD}"/>
          </ac:spMkLst>
        </pc:spChg>
        <pc:spChg chg="del">
          <ac:chgData name="Kim Youngwoo" userId="7a082da984d70731" providerId="LiveId" clId="{F210EC26-F8A3-4319-8933-DA7DD7ED8CB9}" dt="2022-06-19T15:13:20.334" v="82102" actId="21"/>
          <ac:spMkLst>
            <pc:docMk/>
            <pc:sldMk cId="4210775789" sldId="336"/>
            <ac:spMk id="14" creationId="{78FEF401-59A7-94D3-8679-F289D5037516}"/>
          </ac:spMkLst>
        </pc:spChg>
        <pc:picChg chg="del mod">
          <ac:chgData name="Kim Youngwoo" userId="7a082da984d70731" providerId="LiveId" clId="{F210EC26-F8A3-4319-8933-DA7DD7ED8CB9}" dt="2022-06-19T15:12:48.601" v="82097" actId="21"/>
          <ac:picMkLst>
            <pc:docMk/>
            <pc:sldMk cId="4210775789" sldId="336"/>
            <ac:picMk id="3" creationId="{08DA429A-4C44-ECE0-9074-57645DE35EAD}"/>
          </ac:picMkLst>
        </pc:picChg>
        <pc:picChg chg="add mod">
          <ac:chgData name="Kim Youngwoo" userId="7a082da984d70731" providerId="LiveId" clId="{F210EC26-F8A3-4319-8933-DA7DD7ED8CB9}" dt="2022-06-19T15:13:03.560" v="82100" actId="1076"/>
          <ac:picMkLst>
            <pc:docMk/>
            <pc:sldMk cId="4210775789" sldId="336"/>
            <ac:picMk id="4" creationId="{DDD986BF-DA97-838B-D446-A61464D42168}"/>
          </ac:picMkLst>
        </pc:picChg>
        <pc:picChg chg="del">
          <ac:chgData name="Kim Youngwoo" userId="7a082da984d70731" providerId="LiveId" clId="{F210EC26-F8A3-4319-8933-DA7DD7ED8CB9}" dt="2022-06-19T15:12:51.798" v="82098" actId="21"/>
          <ac:picMkLst>
            <pc:docMk/>
            <pc:sldMk cId="4210775789" sldId="336"/>
            <ac:picMk id="5" creationId="{0465D858-D5BE-20E0-FB4A-774C017D1D5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3:25:2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24575,'0'31'0,"4"144"0,-1-147 0,0 0 0,2 0 0,1 0 0,10 29 0,4-11 0,-15-37 0,0 1 0,-1 0 0,-1 0 0,1 0 0,-2 0 0,1 0 0,0 13 0,-1 17 0,-1-15 0,7 47 0,0-26 0,3 88 0,-12 49 0,0-65 0,1 4426 0,1-4526 0,1 1 0,0-1 0,6 18 0,-3-14 0,3 35 0,-7-51 0,-1-1 0,1 1 0,0 0 0,0-1 0,0 1 0,1-1 0,0 0 0,0 1 0,1-1 0,-1 0 0,6 7 0,-6-9 0,1 0 0,0 0 0,1 0 0,-1 0 0,0 0 0,1-1 0,0 1 0,-1-1 0,1 0 0,0 0 0,0 0 0,0-1 0,0 1 0,1-1 0,6 1 0,24 2 0,0-2 0,0-1 0,36-4 0,6 0 0,-49 3 0,56 2 0,-74-1 0,0 0 0,0 1 0,0 0 0,0 1 0,-1 0 0,12 6 0,-3-1 0,0 1 0,-1 1 0,-1 1 0,0 1 0,25 22 0,-34-29 0,0 1 0,0-1 0,0-1 0,1 1 0,0-1 0,13 5 0,-14-7 0,0 1 0,0 0 0,0 1 0,0-1 0,-1 1 0,0 1 0,0-1 0,0 1 0,9 9 0,11 23 0,-20-28 0,-1 0 0,1-1 0,1 0 0,-1 0 0,2 0 0,-1-1 0,11 8 0,-5-5 0,0 0 0,0 1 0,-1 0 0,-1 1 0,0 1 0,0 0 0,-1 0 0,15 29 0,-15-27 0,0 0 0,25 26 0,-25-31 0,-1 1 0,0-1 0,-1 2 0,0-1 0,-1 1 0,7 14 0,-8-13 0,0 0 0,1-1 0,1-1 0,11 15 0,1 2 0,-14-18 0,-1-1 0,7 19 0,-7-17 0,0-1 0,9 16 0,-9-16 0,0-1 0,0 1 0,-1 0 0,0 0 0,-1 1 0,-1-1 0,4 21 0,5 21 0,-6-31 0,-1 1 0,1 22 0,-3-21 0,9 37 0,0-17 0,34 111 0,-28-87 0,-15-55 0,1 0 0,0 0 0,1-1 0,0 1 0,0-1 0,1 0 0,1 0 0,11 17 0,5 5 0,9 10 0,-28-40 0,0 0 0,0-1 0,0 1 0,0-1 0,1 1 0,-1-1 0,1 0 0,-1 0 0,1-1 0,0 1 0,4 0 0,15 2 0,1-1 0,-1-1 0,1-1 0,44-4 0,-9 1 0,463 0 0,-281 3 0,-223 0 0,0 1 0,1 1 0,17 4 0,-15-2 0,37 4 0,-38-8 0,0 1 0,0 0 0,0 2 0,-1 0 0,28 11 0,-25-8 0,0-1 0,0-1 0,1-1 0,-1-1 0,26 0 0,-16 0 0,-13 0 0,0 0 0,-1 1 0,0 2 0,20 7 0,3 1 0,-22-9 0,0-2 0,0 0 0,31 1 0,28 5 0,-5 1 0,-1-4 0,144-5 0,-96-3 0,-98 3 0,-1 0 0,0 2 0,39 9 0,-21-5 0,0-2 0,1-2 0,-1-1 0,49-5 0,-5 1 0,651 2 0,-717 1 0,0 1 0,0 0 0,23 7 0,-20-4 0,39 4 0,90-9 0,13 1 0,-75 12 0,-56-7 0,47 2 0,-39-7 0,-12-1 0,0 1 0,49 8 0,-34-1 0,1-2 0,51 1 0,88-8 0,-63-1 0,558 2 0,-653-2 0,0 0 0,36-9 0,-32 6 0,34-4 0,45 9 0,11-1 0,-95-2 0,38-11 0,-29 7 0,14-6 0,-29 8 0,0 1 0,1 0 0,22-1 0,277 3 0,-157 4 0,351-2 0,-493-1 0,-1-1 0,0-1 0,23-5 0,-20 3 0,39-4 0,22 7 0,-51 2 0,1-1 0,51-8 0,-37 1 0,90-3 0,47 12 0,-63 1 0,-92-2 0,0-1 0,0-1 0,32-7 0,111-27 0,-135 31 0,0 2 0,0 1 0,44 3 0,47-3 0,-81-7-1365,-27 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3:25:22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24575,'2'0'0,"-1"0"0,1 1 0,-1 0 0,1-1 0,-1 1 0,1 0 0,-1-1 0,0 1 0,1 0 0,-1 0 0,0 0 0,0 1 0,1-1 0,-1 0 0,0 0 0,0 0 0,0 1 0,-1-1 0,3 4 0,12 28 0,-10-17 0,-1 1 0,-1-1 0,0 1 0,1 28 0,-6 72 0,0-50 0,2-65 0,-1 28 0,1-1 0,2 1 0,7 39 0,49 184 0,-43-195 0,-7-33 0,-1 1 0,-2 0 0,4 36 0,-7-33 0,1 1 0,9 35 0,-2 2 0,-8-47 0,9 39 0,-5-33 0,-2 0 0,-1 0 0,0 0 0,-3 42 0,2 25 0,1-69 0,11 38 0,-7-32 0,5 17 0,-7-30 0,0 0 0,-2 1 0,3 22 0,-5 71-1365,-2-86-5461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3:25:2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24575,'3805'0'0,"-3765"-2"0,57-10 0,28-2 0,405 13 0,-253 3 0,2519-2 0,-2623 14 0,-11 0 0,64 3 0,-46-2 0,-3-1 0,53 23 0,-179-28 0,60 20 0,-76-20 0,40 6 0,-19-6 0,38 3 0,-49-8 0,-42-3 0,0-1 0,0 1 0,0 0 0,0 0 0,-1 0 0,1 0 0,0 0 0,-1 1 0,1-1 0,-1 1 0,0-1 0,1 1 0,-1 0 0,0 0 0,0 0 0,0 0 0,0 1 0,0-1 0,-1 0 0,1 1 0,-1 0 0,0-1 0,1 1 0,-1 0 0,0-1 0,-1 1 0,1 0 0,1 5 0,0 9 0,0-1 0,-2 1 0,-1 33 0,0-25 0,1-22 0,-1 243 0,3-176 0,19 104 0,-8-93 0,2 92 0,-12 84 0,-3-222 0,2 0 0,0 0 0,10 39 0,11 91 0,-15-102 0,-2 100 0,-2-32 0,8-38 0,1 8 0,-13-32 0,-1-46 0,1 0 0,1 0 0,1 0 0,8 38 0,-3-30 0,-2 0 0,-1 0 0,-2 1 0,-3 61 0,3 38 0,11-51 0,-8-54 0,4 36 0,-8 75 0,-2-88 0,2 0 0,9 66 0,0-38 0,-4 1 0,-5 89 0,-1-150 0,1 15 0,2-1 0,8 34 0,-5-30 0,2 45 0,-7 376 0,-3-217 0,2 522 0,3-709 0,9 58 0,3 39 0,-13-111 0,9 43 0,-4-43 0,0 42 0,-8 90 0,2 65 0,18-113 0,-12-85 0,4 19 0,-4-25 0,-1 0 0,2 48 0,-9 22 0,2 51 0,11-83 0,-7-51 0,-1 0 0,1 20 0,-3 284 0,-4-165 0,1-101 0,0-20 0,1 0 0,2 1 0,10 52 0,0-6 0,-9-56 0,12 49 0,-10-52 0,0 0 0,-1 0 0,1 36 0,-6 75 0,-1-52 0,0 4 0,5 107 0,9-126 0,-7-49 0,-2-1 0,2 20 0,-2-19 111,0 1 0,6 19 0,3 25-1809,-9-42-5128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F160C-76A1-2844-959C-5C226FF3B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6FA71E-35E6-50EC-7838-EAB96E392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2E945-84C5-1EA5-AB62-2A5AB28C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2AC51-B51B-AFDD-34F0-5F323E21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A98D5-6CF8-9E2D-672B-2A20C82C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53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5E4E4-8114-96AF-629B-0CE546E3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14559-0A68-7F22-987D-580B158E1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703720-A13E-1A52-903E-B3409B17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8B4B0-DA0E-9E49-F40D-33E898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A2773-724D-DD58-9834-24C36F2B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4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236DFF-BF3E-A1E8-01C9-94A246C98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C674DE-75D2-4340-49FA-7EE542A13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C4EF4-065F-49CE-8A3B-0E9B281D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3848A-5B86-6837-3427-078A890F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E1A6C-E0A9-33C7-D2F6-44FAD29C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8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1D4CA-0260-105E-CE30-84C425E5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4E37A4-3EC9-1526-F5C9-ED0E4CC5D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1C3CE-54E8-E7EE-10E0-1944F925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6C229-B92B-EFF9-5E8E-6C55EE0E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95C07-8B39-B48B-34B4-77EB3093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7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92EDD-39F0-1FA0-0528-D8F77E61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A5DF8-6D44-98A5-751E-D2873D36E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A08A-C5C0-A82D-C4E0-9C9FE1085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F908F-7EBA-1FC4-C897-2789D7A5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A9F04-BD2C-2A42-04CC-42EBFB7E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6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7B5C1-D99E-6600-1143-697ED0D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69A4E-B0F6-64BF-252B-F79A66DAA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74B099-6D87-DEB4-A0B2-A54C7DBBC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8AC015-F334-26EB-EF3A-8341E2BC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62597D-1D2B-1698-9090-78164DB8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0AFEF-654C-3C1B-1384-501902B3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1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A740B-CC81-B01E-4EEE-62A74DB9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76F1C-3A7E-A287-B15A-CBDB2C6A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4F4E1-4DB2-8894-87DA-6B6E9D58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0B70E0-1901-D543-D3AF-7A2AB88AC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1D7EA9-F58B-DE85-C8E8-6767249B7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B7E41F-DB05-327C-8AC5-C72CB0ED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FC358B-FB31-A9D1-E922-A80CA4E0D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3D1843-7C5A-5012-D19F-F0E17967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3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CB141-14FD-CAA0-693D-92FBD62E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B88856-5946-D7D3-6F6A-BFBD5040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A4BA2-F0BF-87FB-F589-98FDE19A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2BC08-1B45-6D12-11E8-6E223A8D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29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CA34A6-ACBB-50D1-543D-6C4AE9DAA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F5B232-D3A8-68D2-F451-0F1FB12C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50491-DA97-37F7-A3E5-DE2FFDCA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8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209A7-E194-0B8F-C3AE-5A7B7CC1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CAD62-6E69-87CD-0E91-420A665FA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3DA1A0-F8BC-519F-E26A-63D646A10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DCF149-A649-909A-B390-F46115F1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545010-97E4-AC04-053B-1E3B3FF0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2FC3C-9E96-0705-6615-07C2908D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5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BFD22-81DF-2784-FA7A-712AA750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BFA1D5-2EBB-C572-6D92-BCB25E3EC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2D0514-D638-D8C5-0D8C-AC80D0849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71BFD-C673-8BC1-95E8-5860F028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6F49E-751D-B859-BB14-9CF77785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6282B8-0C5B-511E-F5F1-A1767B9E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0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57854B-7D83-C5B8-8DE2-CA9B660D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4DA7BE-C79E-A261-E6B0-971701111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9E47F-AF34-B6F7-F377-5D58FF59C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CB855-EC07-4E60-B822-2266BF538F40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5BAEC-E8CF-F187-ED1B-A6EE312FA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72736-D210-910E-DD57-8CD21EA96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14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customXml" Target="../ink/ink2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00ssd.co.kr/news/articleView.html?idxno=6842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webwatch.or.kr/accessibility/040102.html?MenuCD=410" TargetMode="External"/><Relationship Id="rId4" Type="http://schemas.openxmlformats.org/officeDocument/2006/relationships/hyperlink" Target="https://dream.kotra.or.kr/kotranews/cms/news/actionKotraBoardDetail.do?SITE_NO=3&amp;MENU_ID=180&amp;CONTENTS_NO=1&amp;bbsGbn=243&amp;bbsSn=243&amp;pNttSn=16046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korea.kr/news/articleView.html?idxno=68148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giyKAzwASIU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ngseng.co.kr/1355" TargetMode="External"/><Relationship Id="rId2" Type="http://schemas.openxmlformats.org/officeDocument/2006/relationships/hyperlink" Target="https://jmagazine.joins.com/economist/view/330642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hi_nso/222134434777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mbiz.heraldcorp.com/view.php?ud=20210408000446" TargetMode="External"/><Relationship Id="rId4" Type="http://schemas.openxmlformats.org/officeDocument/2006/relationships/hyperlink" Target="https://www.youtube.com/watch?v=giyKAzwASI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398015" y="366232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4A8A9A-D0C2-6B8C-31E7-9B3ACC985F54}"/>
              </a:ext>
            </a:extLst>
          </p:cNvPr>
          <p:cNvSpPr txBox="1"/>
          <p:nvPr/>
        </p:nvSpPr>
        <p:spPr>
          <a:xfrm>
            <a:off x="1835142" y="1204936"/>
            <a:ext cx="8228713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5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                                     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                                   “New</a:t>
            </a:r>
            <a:r>
              <a:rPr lang="ko-KR" altLang="en-US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Eyes”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     </a:t>
            </a:r>
            <a:r>
              <a:rPr lang="ko-KR" altLang="en-US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시각장애인에게 필요한 제 </a:t>
            </a:r>
            <a:r>
              <a:rPr lang="en-US" altLang="ko-KR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3</a:t>
            </a:r>
            <a:r>
              <a:rPr lang="ko-KR" altLang="en-US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의 눈</a:t>
            </a:r>
            <a:endParaRPr lang="en-US" altLang="ko-KR" sz="24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D910C-1AE9-8537-A86A-182EFC17DE73}"/>
              </a:ext>
            </a:extLst>
          </p:cNvPr>
          <p:cNvSpPr txBox="1"/>
          <p:nvPr/>
        </p:nvSpPr>
        <p:spPr>
          <a:xfrm>
            <a:off x="3586480" y="4287520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201735929 </a:t>
            </a:r>
            <a:r>
              <a:rPr lang="ko-KR" altLang="en-US" dirty="0"/>
              <a:t>김영우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E0633-CF71-CEC6-E19E-A9DD224E51B3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24167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EEC4EE-E48F-37E7-987F-F0510B061486}"/>
              </a:ext>
            </a:extLst>
          </p:cNvPr>
          <p:cNvSpPr txBox="1"/>
          <p:nvPr/>
        </p:nvSpPr>
        <p:spPr>
          <a:xfrm>
            <a:off x="606702" y="1068339"/>
            <a:ext cx="4900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7.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map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를 이용한 경로 설정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고정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유동 장애물 음성 서비스 제공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727A9-629F-74BE-92B7-28A5F757684A}"/>
              </a:ext>
            </a:extLst>
          </p:cNvPr>
          <p:cNvSpPr txBox="1"/>
          <p:nvPr/>
        </p:nvSpPr>
        <p:spPr>
          <a:xfrm>
            <a:off x="873223" y="5494616"/>
            <a:ext cx="46338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경로에 있는 신호등과 같은 공공 시설은 </a:t>
            </a:r>
            <a:r>
              <a:rPr lang="ko-KR" altLang="en-US" sz="1300" dirty="0" err="1"/>
              <a:t>비콘</a:t>
            </a:r>
            <a:r>
              <a:rPr lang="ko-KR" altLang="en-US" sz="1300" dirty="0"/>
              <a:t> 단말기를 통해 스마트폰이 인식하여</a:t>
            </a:r>
            <a:r>
              <a:rPr lang="en-US" altLang="ko-KR" sz="1300" dirty="0"/>
              <a:t> </a:t>
            </a:r>
            <a:r>
              <a:rPr lang="ko-KR" altLang="en-US" sz="1300" dirty="0"/>
              <a:t>사용자에게 음성으로 안내한다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유동 장애물은 관제 시스템에 저장된 데이터를 활용하여 </a:t>
            </a:r>
            <a:endParaRPr lang="en-US" altLang="ko-KR" sz="1300" dirty="0"/>
          </a:p>
          <a:p>
            <a:r>
              <a:rPr lang="ko-KR" altLang="en-US" sz="1300" dirty="0"/>
              <a:t>사용자에게 음성으로 안내한다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EDC8148D-E474-661E-81A2-9C3C76960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29" y="2019381"/>
            <a:ext cx="1644267" cy="3232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8CC04-F48D-ABC1-CB98-677BBB9D90F0}"/>
              </a:ext>
            </a:extLst>
          </p:cNvPr>
          <p:cNvSpPr txBox="1"/>
          <p:nvPr/>
        </p:nvSpPr>
        <p:spPr>
          <a:xfrm>
            <a:off x="11708260" y="6441029"/>
            <a:ext cx="5654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10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7770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280902" y="13086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4689EFF-821A-E637-0292-2013392CE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18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92" r="5428"/>
          <a:stretch/>
        </p:blipFill>
        <p:spPr>
          <a:xfrm>
            <a:off x="4711316" y="2429129"/>
            <a:ext cx="2597918" cy="1283518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72E52B4D-6F43-EDA7-D147-966B66A7B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50" y="1352728"/>
            <a:ext cx="1644267" cy="323207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220CDD-62C2-EF2D-E257-A78FB004F273}"/>
              </a:ext>
            </a:extLst>
          </p:cNvPr>
          <p:cNvCxnSpPr>
            <a:cxnSpLocks/>
          </p:cNvCxnSpPr>
          <p:nvPr/>
        </p:nvCxnSpPr>
        <p:spPr>
          <a:xfrm>
            <a:off x="3566655" y="3070888"/>
            <a:ext cx="436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B12F9C-D380-29AC-21BB-9B6D7D904A3A}"/>
              </a:ext>
            </a:extLst>
          </p:cNvPr>
          <p:cNvCxnSpPr>
            <a:cxnSpLocks/>
          </p:cNvCxnSpPr>
          <p:nvPr/>
        </p:nvCxnSpPr>
        <p:spPr>
          <a:xfrm>
            <a:off x="8209547" y="3070888"/>
            <a:ext cx="436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0779B2-47F7-BF2E-3EEA-9164351E5E79}"/>
              </a:ext>
            </a:extLst>
          </p:cNvPr>
          <p:cNvSpPr txBox="1"/>
          <p:nvPr/>
        </p:nvSpPr>
        <p:spPr>
          <a:xfrm>
            <a:off x="680936" y="4659488"/>
            <a:ext cx="30739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1)</a:t>
            </a:r>
            <a:r>
              <a:rPr lang="ko-KR" altLang="en-US" sz="1300" dirty="0"/>
              <a:t>인도에 방치된 전동 </a:t>
            </a:r>
            <a:r>
              <a:rPr lang="ko-KR" altLang="en-US" sz="1300" dirty="0" err="1"/>
              <a:t>킥보드</a:t>
            </a:r>
            <a:r>
              <a:rPr lang="en-US" altLang="ko-KR" sz="1300" dirty="0"/>
              <a:t>, </a:t>
            </a:r>
            <a:r>
              <a:rPr lang="ko-KR" altLang="en-US" sz="1300" dirty="0"/>
              <a:t>자전거</a:t>
            </a:r>
            <a:r>
              <a:rPr lang="en-US" altLang="ko-KR" sz="1300" dirty="0"/>
              <a:t>, </a:t>
            </a:r>
            <a:r>
              <a:rPr lang="ko-KR" altLang="en-US" sz="1300" dirty="0"/>
              <a:t>쓰레기 더미의 위치를 카메라로 촬영하여 업로드 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(</a:t>
            </a:r>
            <a:r>
              <a:rPr lang="ko-KR" altLang="en-US" sz="1300" dirty="0"/>
              <a:t>위치는 </a:t>
            </a:r>
            <a:r>
              <a:rPr lang="en-US" altLang="ko-KR" sz="1300" dirty="0"/>
              <a:t>GPS</a:t>
            </a:r>
            <a:r>
              <a:rPr lang="ko-KR" altLang="en-US" sz="1300" dirty="0"/>
              <a:t> 기술을 이용한다</a:t>
            </a:r>
            <a:r>
              <a:rPr lang="en-US" altLang="ko-KR" sz="1300" dirty="0"/>
              <a:t>.)</a:t>
            </a:r>
          </a:p>
        </p:txBody>
      </p:sp>
      <p:pic>
        <p:nvPicPr>
          <p:cNvPr id="3" name="그림 2" descr="실외, 자전거, 하늘, 잔디이(가) 표시된 사진&#10;&#10;자동 생성된 설명">
            <a:extLst>
              <a:ext uri="{FF2B5EF4-FFF2-40B4-BE49-F238E27FC236}">
                <a16:creationId xmlns:a16="http://schemas.microsoft.com/office/drawing/2014/main" id="{0E92092F-D1CE-3B59-5443-62A621B4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8" y="2021258"/>
            <a:ext cx="1644267" cy="209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122A7B-F07C-58B1-C0D0-8D0618F7F469}"/>
              </a:ext>
            </a:extLst>
          </p:cNvPr>
          <p:cNvSpPr txBox="1"/>
          <p:nvPr/>
        </p:nvSpPr>
        <p:spPr>
          <a:xfrm>
            <a:off x="4755265" y="4683215"/>
            <a:ext cx="30739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2)</a:t>
            </a:r>
            <a:r>
              <a:rPr lang="ko-KR" altLang="en-US" sz="1300" dirty="0"/>
              <a:t>불특정 익명이 게시한 유동 장애물 관련 데이터를 관제 시스템이 저장한다</a:t>
            </a:r>
            <a:r>
              <a:rPr lang="en-US" altLang="ko-KR" sz="1300" dirty="0"/>
              <a:t>.</a:t>
            </a:r>
          </a:p>
          <a:p>
            <a:endParaRPr lang="ko-KR" alt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C4F991-0125-D573-2EDE-F534BE130CFE}"/>
              </a:ext>
            </a:extLst>
          </p:cNvPr>
          <p:cNvSpPr txBox="1"/>
          <p:nvPr/>
        </p:nvSpPr>
        <p:spPr>
          <a:xfrm>
            <a:off x="9549621" y="5120586"/>
            <a:ext cx="22602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3)</a:t>
            </a:r>
            <a:r>
              <a:rPr lang="ko-KR" altLang="en-US" sz="1300" dirty="0"/>
              <a:t>사용자 어플 사용시</a:t>
            </a:r>
            <a:endParaRPr lang="en-US" altLang="ko-KR" sz="1300" dirty="0"/>
          </a:p>
          <a:p>
            <a:r>
              <a:rPr lang="ko-KR" altLang="en-US" sz="1300" dirty="0"/>
              <a:t>관제 시스템에 있는 데이터를 이용해 유동 장애물을 사전에 알려준다</a:t>
            </a:r>
            <a:r>
              <a:rPr lang="en-US" altLang="ko-KR" sz="1300" dirty="0"/>
              <a:t>.</a:t>
            </a:r>
          </a:p>
          <a:p>
            <a:endParaRPr lang="ko-KR" altLang="en-US" sz="1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84078-0AEC-D278-8A01-6F8303DB243A}"/>
              </a:ext>
            </a:extLst>
          </p:cNvPr>
          <p:cNvSpPr txBox="1"/>
          <p:nvPr/>
        </p:nvSpPr>
        <p:spPr>
          <a:xfrm>
            <a:off x="142240" y="6334780"/>
            <a:ext cx="540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00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9052D-01E3-CD19-2F8C-E893C269C56C}"/>
              </a:ext>
            </a:extLst>
          </p:cNvPr>
          <p:cNvSpPr txBox="1"/>
          <p:nvPr/>
        </p:nvSpPr>
        <p:spPr>
          <a:xfrm>
            <a:off x="323018" y="1065250"/>
            <a:ext cx="9065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불특정 익명 사용자가 장애물을 업로드하고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그에 대한 알림을 받기까지</a:t>
            </a:r>
            <a:r>
              <a:rPr lang="en-US" altLang="ko-KR" sz="2000" b="1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CFFAA-E019-9004-FBDC-F4CBB2D7E58B}"/>
              </a:ext>
            </a:extLst>
          </p:cNvPr>
          <p:cNvSpPr txBox="1"/>
          <p:nvPr/>
        </p:nvSpPr>
        <p:spPr>
          <a:xfrm>
            <a:off x="142240" y="654633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관제 시스템 작동 흐름은 </a:t>
            </a:r>
            <a:r>
              <a:rPr lang="en-US" altLang="ko-KR" sz="1000" b="1" dirty="0"/>
              <a:t>Appendix.</a:t>
            </a:r>
            <a:r>
              <a:rPr lang="ko-KR" altLang="en-US" sz="1000" b="1" dirty="0"/>
              <a:t>에서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0976D-B61E-A02E-F657-A04BF88B2202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38841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229686" y="147770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727A9-629F-74BE-92B7-28A5F757684A}"/>
              </a:ext>
            </a:extLst>
          </p:cNvPr>
          <p:cNvSpPr txBox="1"/>
          <p:nvPr/>
        </p:nvSpPr>
        <p:spPr>
          <a:xfrm>
            <a:off x="912417" y="4852470"/>
            <a:ext cx="31665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인도에 방치된 전동 </a:t>
            </a:r>
            <a:r>
              <a:rPr lang="ko-KR" altLang="en-US" sz="1300" dirty="0" err="1"/>
              <a:t>킥보드</a:t>
            </a:r>
            <a:r>
              <a:rPr lang="en-US" altLang="ko-KR" sz="1300" dirty="0"/>
              <a:t>, </a:t>
            </a:r>
            <a:r>
              <a:rPr lang="ko-KR" altLang="en-US" sz="1300" dirty="0"/>
              <a:t>자전거</a:t>
            </a:r>
            <a:r>
              <a:rPr lang="en-US" altLang="ko-KR" sz="1300" dirty="0"/>
              <a:t>, </a:t>
            </a:r>
            <a:r>
              <a:rPr lang="ko-KR" altLang="en-US" sz="1300" dirty="0"/>
              <a:t>쓰레기 더미의 위치를 함께 업로드한다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r>
              <a:rPr lang="en-US" altLang="ko-KR" sz="1300" dirty="0"/>
              <a:t>(</a:t>
            </a:r>
            <a:r>
              <a:rPr lang="ko-KR" altLang="en-US" sz="1300" dirty="0"/>
              <a:t>위치는 </a:t>
            </a:r>
            <a:r>
              <a:rPr lang="en-US" altLang="ko-KR" sz="1300" dirty="0"/>
              <a:t>GPS</a:t>
            </a:r>
            <a:r>
              <a:rPr lang="ko-KR" altLang="en-US" sz="1300" dirty="0"/>
              <a:t> 기술 이용한다</a:t>
            </a:r>
            <a:r>
              <a:rPr lang="en-US" altLang="ko-KR" sz="1300" dirty="0"/>
              <a:t>.)</a:t>
            </a:r>
          </a:p>
          <a:p>
            <a:endParaRPr lang="ko-KR" altLang="en-US" sz="13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51CF81-72DE-B87B-0D40-2A96C967DF04}"/>
              </a:ext>
            </a:extLst>
          </p:cNvPr>
          <p:cNvSpPr txBox="1"/>
          <p:nvPr/>
        </p:nvSpPr>
        <p:spPr>
          <a:xfrm>
            <a:off x="4664849" y="5698018"/>
            <a:ext cx="2677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예를 들어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en-US" altLang="ko-KR" sz="1300" dirty="0"/>
              <a:t>1</a:t>
            </a:r>
            <a:r>
              <a:rPr lang="ko-KR" altLang="en-US" sz="1300" dirty="0"/>
              <a:t>번 인증에 성공하면 </a:t>
            </a:r>
            <a:endParaRPr lang="en-US" altLang="ko-KR" sz="1300" dirty="0"/>
          </a:p>
          <a:p>
            <a:r>
              <a:rPr lang="en-US" altLang="ko-KR" sz="1300" dirty="0"/>
              <a:t>20</a:t>
            </a:r>
            <a:r>
              <a:rPr lang="ko-KR" altLang="en-US" sz="1300" dirty="0"/>
              <a:t>점의 포인트가 부여된다</a:t>
            </a:r>
            <a:r>
              <a:rPr lang="en-US" altLang="ko-KR" sz="1300" dirty="0"/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4E35DB5-CC38-8DB5-E238-E5BA59A26383}"/>
              </a:ext>
            </a:extLst>
          </p:cNvPr>
          <p:cNvCxnSpPr>
            <a:cxnSpLocks/>
          </p:cNvCxnSpPr>
          <p:nvPr/>
        </p:nvCxnSpPr>
        <p:spPr>
          <a:xfrm>
            <a:off x="3662053" y="3428999"/>
            <a:ext cx="633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자전거, 하늘, 잔디이(가) 표시된 사진&#10;&#10;자동 생성된 설명">
            <a:extLst>
              <a:ext uri="{FF2B5EF4-FFF2-40B4-BE49-F238E27FC236}">
                <a16:creationId xmlns:a16="http://schemas.microsoft.com/office/drawing/2014/main" id="{8E44FB9C-985B-B4BB-27F8-C25C0AFC6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33" y="2270290"/>
            <a:ext cx="1644267" cy="2099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26E3FF-DAAC-F1EC-3A3C-5279F276D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8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40" y="1808481"/>
            <a:ext cx="2029901" cy="36003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E0CD9A-8B04-E5EE-CDEC-20DE7B0A85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1000"/>
                    </a14:imgEffect>
                    <a14:imgEffect>
                      <a14:brightnessContrast bright="4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72" b="5744"/>
          <a:stretch/>
        </p:blipFill>
        <p:spPr>
          <a:xfrm>
            <a:off x="4822127" y="1856274"/>
            <a:ext cx="1836285" cy="351016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14B70D5-B3DB-3979-4DAD-0F7B855F07B0}"/>
              </a:ext>
            </a:extLst>
          </p:cNvPr>
          <p:cNvCxnSpPr>
            <a:cxnSpLocks/>
          </p:cNvCxnSpPr>
          <p:nvPr/>
        </p:nvCxnSpPr>
        <p:spPr>
          <a:xfrm>
            <a:off x="7025013" y="3526347"/>
            <a:ext cx="633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E808A8-7A09-1649-FC7E-43BEE0EB75E5}"/>
              </a:ext>
            </a:extLst>
          </p:cNvPr>
          <p:cNvSpPr txBox="1"/>
          <p:nvPr/>
        </p:nvSpPr>
        <p:spPr>
          <a:xfrm>
            <a:off x="8336280" y="5824064"/>
            <a:ext cx="2677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포인트 점수로 편의점 쿠폰 제공</a:t>
            </a:r>
            <a:endParaRPr lang="en-US" altLang="ko-KR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9E215-5C04-8FA4-7202-E58861215296}"/>
              </a:ext>
            </a:extLst>
          </p:cNvPr>
          <p:cNvSpPr txBox="1"/>
          <p:nvPr/>
        </p:nvSpPr>
        <p:spPr>
          <a:xfrm>
            <a:off x="443956" y="1079484"/>
            <a:ext cx="7541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불특정 익명 사용자가 장애물을 업로드하고 쿠폰을 받기까지</a:t>
            </a:r>
            <a:r>
              <a:rPr lang="en-US" altLang="ko-KR" sz="2000" b="1" dirty="0"/>
              <a:t>…</a:t>
            </a:r>
            <a:endParaRPr lang="ko-KR" altLang="en-US" sz="2000" b="1" dirty="0"/>
          </a:p>
          <a:p>
            <a:endParaRPr lang="en-US" altLang="ko-KR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5C4E0-6D28-FC60-9187-ABF82CBF374A}"/>
              </a:ext>
            </a:extLst>
          </p:cNvPr>
          <p:cNvSpPr txBox="1"/>
          <p:nvPr/>
        </p:nvSpPr>
        <p:spPr>
          <a:xfrm>
            <a:off x="71980" y="646190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관제 시스템 작동 흐름은 </a:t>
            </a:r>
            <a:r>
              <a:rPr lang="en-US" altLang="ko-KR" sz="1000" b="1" dirty="0"/>
              <a:t>Appendix.</a:t>
            </a:r>
            <a:r>
              <a:rPr lang="ko-KR" altLang="en-US" sz="1000" b="1" dirty="0"/>
              <a:t>에서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0E801-6EE7-F8D7-013A-BB2642A0A9FE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12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7089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2.2. </a:t>
            </a:r>
            <a:r>
              <a:rPr lang="ko-KR" altLang="en-US" dirty="0"/>
              <a:t>어플 작동 관련 기술 소개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AB4D2-9367-6AEE-BF02-804B448D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53" y="2415917"/>
            <a:ext cx="2355387" cy="2355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CF6D9-7672-0F71-EE94-C0F57C35E69B}"/>
              </a:ext>
            </a:extLst>
          </p:cNvPr>
          <p:cNvSpPr txBox="1"/>
          <p:nvPr/>
        </p:nvSpPr>
        <p:spPr>
          <a:xfrm>
            <a:off x="548640" y="1087633"/>
            <a:ext cx="817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어플 개발 플랫폼 </a:t>
            </a:r>
            <a:r>
              <a:rPr lang="en-US" altLang="ko-KR" sz="2000" b="1" dirty="0"/>
              <a:t>Android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  회원 정보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관리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리워드 시스템 운영을 위한 </a:t>
            </a:r>
            <a:r>
              <a:rPr lang="en-US" altLang="ko-KR" sz="2000" b="1" dirty="0" err="1"/>
              <a:t>FireBase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서버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C9FBD1-5D1C-60AF-12C5-6A86D90B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33" y="3235458"/>
            <a:ext cx="1432607" cy="716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A38902-05F6-DEB9-2FF4-22DFA993AA39}"/>
              </a:ext>
            </a:extLst>
          </p:cNvPr>
          <p:cNvSpPr txBox="1"/>
          <p:nvPr/>
        </p:nvSpPr>
        <p:spPr>
          <a:xfrm>
            <a:off x="3103122" y="4771304"/>
            <a:ext cx="7986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1.1 Android</a:t>
            </a:r>
            <a:r>
              <a:rPr lang="ko-KR" altLang="en-US" sz="1500" dirty="0"/>
              <a:t> </a:t>
            </a:r>
            <a:r>
              <a:rPr lang="en-US" altLang="ko-KR" sz="1500" dirty="0"/>
              <a:t>Studio</a:t>
            </a:r>
            <a:r>
              <a:rPr lang="ko-KR" altLang="en-US" sz="1500" dirty="0"/>
              <a:t>를 이용한 애플리케이션 개발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1.2. </a:t>
            </a:r>
            <a:r>
              <a:rPr lang="en-US" altLang="ko-KR" sz="1500" dirty="0" err="1"/>
              <a:t>FireBase</a:t>
            </a:r>
            <a:r>
              <a:rPr lang="en-US" altLang="ko-KR" sz="1500" dirty="0"/>
              <a:t> </a:t>
            </a:r>
            <a:r>
              <a:rPr lang="ko-KR" altLang="en-US" sz="1500" dirty="0"/>
              <a:t>서버를 이용한 회원 가입</a:t>
            </a:r>
            <a:r>
              <a:rPr lang="en-US" altLang="ko-KR" sz="1500" dirty="0"/>
              <a:t>, </a:t>
            </a:r>
            <a:r>
              <a:rPr lang="ko-KR" altLang="en-US" sz="1500" dirty="0"/>
              <a:t>로고인</a:t>
            </a:r>
            <a:r>
              <a:rPr lang="en-US" altLang="ko-KR" sz="1500" dirty="0"/>
              <a:t>, </a:t>
            </a:r>
            <a:r>
              <a:rPr lang="ko-KR" altLang="en-US" sz="1500" dirty="0"/>
              <a:t>회원 정보 수정</a:t>
            </a:r>
            <a:r>
              <a:rPr lang="en-US" altLang="ko-KR" sz="1500" dirty="0"/>
              <a:t>, </a:t>
            </a:r>
            <a:r>
              <a:rPr lang="ko-KR" altLang="en-US" sz="1500" dirty="0"/>
              <a:t>회원 탈퇴 수행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리워드 시스템에 필요한 정보</a:t>
            </a:r>
            <a:r>
              <a:rPr lang="en-US" altLang="ko-KR" sz="1500" dirty="0"/>
              <a:t>(ex. </a:t>
            </a:r>
            <a:r>
              <a:rPr lang="ko-KR" altLang="en-US" sz="1500" dirty="0"/>
              <a:t>제품명</a:t>
            </a:r>
            <a:r>
              <a:rPr lang="en-US" altLang="ko-KR" sz="1500" dirty="0"/>
              <a:t>, </a:t>
            </a:r>
            <a:r>
              <a:rPr lang="ko-KR" altLang="en-US" sz="1500" dirty="0"/>
              <a:t>제품 사진</a:t>
            </a:r>
            <a:r>
              <a:rPr lang="en-US" altLang="ko-KR" sz="1500" dirty="0"/>
              <a:t> </a:t>
            </a:r>
            <a:r>
              <a:rPr lang="ko-KR" altLang="en-US" sz="1500" dirty="0"/>
              <a:t>정보 등록</a:t>
            </a:r>
            <a:r>
              <a:rPr lang="en-US" altLang="ko-KR" sz="1500" dirty="0"/>
              <a:t>, </a:t>
            </a:r>
            <a:r>
              <a:rPr lang="ko-KR" altLang="en-US" sz="1500" dirty="0"/>
              <a:t>광고 서비스 등록</a:t>
            </a:r>
            <a:r>
              <a:rPr lang="en-US" altLang="ko-KR" sz="1500" dirty="0"/>
              <a:t>)</a:t>
            </a:r>
            <a:r>
              <a:rPr lang="ko-KR" altLang="en-US" sz="1500" dirty="0"/>
              <a:t>를 </a:t>
            </a:r>
            <a:endParaRPr lang="en-US" altLang="ko-KR" sz="1500" dirty="0"/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위한 </a:t>
            </a:r>
            <a:r>
              <a:rPr lang="en-US" altLang="ko-KR" sz="1500" dirty="0" err="1"/>
              <a:t>FireBase</a:t>
            </a:r>
            <a:r>
              <a:rPr lang="en-US" altLang="ko-KR" sz="1500" dirty="0"/>
              <a:t> </a:t>
            </a:r>
            <a:r>
              <a:rPr lang="ko-KR" altLang="en-US" sz="1500" dirty="0"/>
              <a:t>서버 구축 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   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006C-7E9D-E3CA-B475-5E50F05E7758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13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1955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2.2. </a:t>
            </a:r>
            <a:r>
              <a:rPr lang="ko-KR" altLang="en-US" dirty="0"/>
              <a:t>어플 작동 관련 기술 소개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88B58-11A4-3C2D-FFBE-952201E3A39C}"/>
              </a:ext>
            </a:extLst>
          </p:cNvPr>
          <p:cNvSpPr txBox="1"/>
          <p:nvPr/>
        </p:nvSpPr>
        <p:spPr>
          <a:xfrm>
            <a:off x="312290" y="920541"/>
            <a:ext cx="11310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블루투스 기반 </a:t>
            </a:r>
            <a:r>
              <a:rPr lang="en-US" altLang="ko-KR" sz="2000" b="1" dirty="0"/>
              <a:t>GPS </a:t>
            </a:r>
            <a:r>
              <a:rPr lang="ko-KR" altLang="en-US" sz="2000" b="1" dirty="0"/>
              <a:t>기술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현재 위치 기반으로 출발지 파악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유동 장애물 존재하는 위치 제공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   Google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Speech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 음성을 통한 도착지 파악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C982F-D703-1D8A-D1E1-0D55DE78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0" y="2780539"/>
            <a:ext cx="1356908" cy="1356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4B6E48-8711-073D-F23D-2B2E193E6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90" y="2780539"/>
            <a:ext cx="1477328" cy="1477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0C8DB7-72AB-AE8F-2998-8E45D2A22794}"/>
              </a:ext>
            </a:extLst>
          </p:cNvPr>
          <p:cNvSpPr txBox="1"/>
          <p:nvPr/>
        </p:nvSpPr>
        <p:spPr>
          <a:xfrm>
            <a:off x="2656840" y="4966698"/>
            <a:ext cx="817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2.1. </a:t>
            </a:r>
            <a:r>
              <a:rPr lang="ko-KR" altLang="en-US" sz="1500" dirty="0"/>
              <a:t>블루투스를 켜면 </a:t>
            </a:r>
            <a:r>
              <a:rPr lang="en-US" altLang="ko-KR" sz="1500" dirty="0"/>
              <a:t>, </a:t>
            </a:r>
            <a:r>
              <a:rPr lang="ko-KR" altLang="en-US" sz="1500" dirty="0"/>
              <a:t>그렇지 않을 </a:t>
            </a:r>
            <a:r>
              <a:rPr lang="ko-KR" altLang="en-US" sz="1500" dirty="0" err="1"/>
              <a:t>떄보다</a:t>
            </a:r>
            <a:r>
              <a:rPr lang="ko-KR" altLang="en-US" sz="1500" dirty="0"/>
              <a:t> 더 정확한 위치 확인이 가능하다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</a:t>
            </a:r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불특정 익명 사용자가  길가에 방치된 장애물의 위치를 </a:t>
            </a:r>
            <a:r>
              <a:rPr lang="en-US" altLang="ko-KR" sz="1500" dirty="0"/>
              <a:t>GPS </a:t>
            </a:r>
            <a:r>
              <a:rPr lang="ko-KR" altLang="en-US" sz="1500" dirty="0"/>
              <a:t>기술을 이용해 업로드한다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2.2. </a:t>
            </a:r>
            <a:r>
              <a:rPr lang="ko-KR" altLang="en-US" sz="1500" dirty="0"/>
              <a:t>음성을 통해 도착지를 파악하는 유일한 방법이므로 음성을 </a:t>
            </a:r>
            <a:r>
              <a:rPr lang="en-US" altLang="ko-KR" sz="1500" dirty="0"/>
              <a:t>Text</a:t>
            </a:r>
            <a:r>
              <a:rPr lang="ko-KR" altLang="en-US" sz="1500" dirty="0"/>
              <a:t>로 변환하는 </a:t>
            </a:r>
            <a:endParaRPr lang="en-US" altLang="ko-KR" sz="1500" dirty="0"/>
          </a:p>
          <a:p>
            <a:r>
              <a:rPr lang="en-US" altLang="ko-KR" sz="1500" dirty="0"/>
              <a:t>     ‘Google Speech API’</a:t>
            </a:r>
            <a:r>
              <a:rPr lang="ko-KR" altLang="en-US" sz="1500" dirty="0"/>
              <a:t>를 이용한다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66F3D-E6B7-6D07-DA87-9AF8220BDFF7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14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72124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2.2. </a:t>
            </a:r>
            <a:r>
              <a:rPr lang="ko-KR" altLang="en-US" dirty="0"/>
              <a:t>어플 작동 관련 기술 소개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FAC12-8928-17C3-4727-9251E76D8A64}"/>
              </a:ext>
            </a:extLst>
          </p:cNvPr>
          <p:cNvSpPr txBox="1"/>
          <p:nvPr/>
        </p:nvSpPr>
        <p:spPr>
          <a:xfrm>
            <a:off x="535810" y="1041617"/>
            <a:ext cx="8862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 Map API – </a:t>
            </a:r>
            <a:r>
              <a:rPr lang="ko-KR" altLang="en-US" sz="2000" b="1" dirty="0"/>
              <a:t>출발지와 도착지 간 경로 설정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     </a:t>
            </a:r>
            <a:r>
              <a:rPr lang="ko-KR" altLang="en-US" sz="2000" b="1" dirty="0"/>
              <a:t>블루투스 기반 </a:t>
            </a:r>
            <a:r>
              <a:rPr lang="en-US" altLang="ko-KR" sz="2000" b="1" dirty="0"/>
              <a:t>Beacon </a:t>
            </a:r>
            <a:r>
              <a:rPr lang="ko-KR" altLang="en-US" sz="2000" b="1" dirty="0"/>
              <a:t>기술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신호등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및 지하철과 같은 공공 시설 인식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206D8-FEF4-FE09-B8B9-59720927D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2714855"/>
            <a:ext cx="1696411" cy="16964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A52964-9D34-207E-BD09-D382C7DA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0" y="2760871"/>
            <a:ext cx="1336258" cy="1336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288C9-D528-FEAE-0F08-9BD7265A5F07}"/>
              </a:ext>
            </a:extLst>
          </p:cNvPr>
          <p:cNvSpPr txBox="1"/>
          <p:nvPr/>
        </p:nvSpPr>
        <p:spPr>
          <a:xfrm>
            <a:off x="2003478" y="4754704"/>
            <a:ext cx="86872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3.1. </a:t>
            </a:r>
            <a:r>
              <a:rPr lang="ko-KR" altLang="en-US" sz="1400" dirty="0"/>
              <a:t>출발지와 도착지 간의 최단 경로를 제공한다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물론 </a:t>
            </a:r>
            <a:r>
              <a:rPr lang="en-US" altLang="ko-KR" sz="1400" dirty="0"/>
              <a:t>T Map API</a:t>
            </a:r>
            <a:r>
              <a:rPr lang="ko-KR" altLang="en-US" sz="1400" dirty="0"/>
              <a:t>를 반드시 사용한다는 의미는 아니며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카카오맵</a:t>
            </a:r>
            <a:r>
              <a:rPr lang="ko-KR" altLang="en-US" sz="1400" dirty="0"/>
              <a:t> </a:t>
            </a:r>
            <a:r>
              <a:rPr lang="en-US" altLang="ko-KR" sz="1400" dirty="0"/>
              <a:t>API</a:t>
            </a:r>
            <a:r>
              <a:rPr lang="ko-KR" altLang="en-US" sz="1400" dirty="0"/>
              <a:t>와 구글 </a:t>
            </a:r>
            <a:r>
              <a:rPr lang="en-US" altLang="ko-KR" sz="1400" dirty="0"/>
              <a:t>Map API</a:t>
            </a:r>
            <a:r>
              <a:rPr lang="ko-KR" altLang="en-US" sz="1400" dirty="0"/>
              <a:t>도 고려하고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3.2. </a:t>
            </a:r>
            <a:r>
              <a:rPr lang="ko-KR" altLang="en-US" sz="1400" dirty="0" err="1"/>
              <a:t>비콘</a:t>
            </a:r>
            <a:r>
              <a:rPr lang="ko-KR" altLang="en-US" sz="1400" dirty="0"/>
              <a:t> 단말기에 </a:t>
            </a:r>
            <a:r>
              <a:rPr lang="en-US" altLang="ko-KR" sz="1400" dirty="0"/>
              <a:t>50m</a:t>
            </a:r>
            <a:r>
              <a:rPr lang="ko-KR" altLang="en-US" sz="1400" dirty="0"/>
              <a:t>에서</a:t>
            </a:r>
            <a:r>
              <a:rPr lang="en-US" altLang="ko-KR" sz="1400" dirty="0"/>
              <a:t> 70m </a:t>
            </a:r>
            <a:r>
              <a:rPr lang="ko-KR" altLang="en-US" sz="1400" dirty="0"/>
              <a:t>범위 내에 사용자가 접근하면</a:t>
            </a:r>
            <a:r>
              <a:rPr lang="en-US" altLang="ko-KR" sz="1400" dirty="0"/>
              <a:t>, </a:t>
            </a:r>
            <a:r>
              <a:rPr lang="ko-KR" altLang="en-US" sz="1400" dirty="0"/>
              <a:t>스마트폰이 이를 인식하고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 err="1"/>
              <a:t>비콘</a:t>
            </a:r>
            <a:r>
              <a:rPr lang="ko-KR" altLang="en-US" sz="1400" dirty="0"/>
              <a:t> 서비스 업체의 서버에 정보를 요청한 후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서비스와 제공받는다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 err="1"/>
              <a:t>비콘</a:t>
            </a:r>
            <a:r>
              <a:rPr lang="ko-KR" altLang="en-US" sz="1400" dirty="0"/>
              <a:t> 기술은 블루투스 </a:t>
            </a:r>
            <a:r>
              <a:rPr lang="ko-KR" altLang="en-US" sz="1400" dirty="0" err="1"/>
              <a:t>저에너지</a:t>
            </a:r>
            <a:r>
              <a:rPr lang="ko-KR" altLang="en-US" sz="1400" dirty="0"/>
              <a:t> 기술로</a:t>
            </a:r>
            <a:r>
              <a:rPr lang="en-US" altLang="ko-KR" sz="1400" dirty="0"/>
              <a:t>,</a:t>
            </a:r>
            <a:r>
              <a:rPr lang="ko-KR" altLang="en-US" sz="1400" dirty="0"/>
              <a:t> 전력 소비가 낮다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</a:t>
            </a:r>
            <a:r>
              <a:rPr lang="en-US" altLang="ko-KR" sz="1400" dirty="0"/>
              <a:t> GPS</a:t>
            </a:r>
            <a:r>
              <a:rPr lang="ko-KR" altLang="en-US" sz="1400" dirty="0"/>
              <a:t>에 비해 정확도가 높다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다만 </a:t>
            </a:r>
            <a:r>
              <a:rPr lang="ko-KR" altLang="en-US" sz="1400" dirty="0" err="1"/>
              <a:t>비콘</a:t>
            </a:r>
            <a:r>
              <a:rPr lang="ko-KR" altLang="en-US" sz="1400" dirty="0"/>
              <a:t> 단말기의 설치 수가 어플 서비스 품질을 결정짓는 중요한 요소이다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B2078-D7BB-431C-5A0F-A3468093C82F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15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5945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</a:t>
            </a:r>
            <a:r>
              <a:rPr lang="ko-KR" altLang="en-US" dirty="0"/>
              <a:t>경쟁사 분석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A1D48-4DCB-2063-EC15-BAF64270E97D}"/>
              </a:ext>
            </a:extLst>
          </p:cNvPr>
          <p:cNvSpPr txBox="1"/>
          <p:nvPr/>
        </p:nvSpPr>
        <p:spPr>
          <a:xfrm>
            <a:off x="628585" y="1462043"/>
            <a:ext cx="385064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700" b="1" dirty="0"/>
              <a:t>LBS</a:t>
            </a:r>
            <a:r>
              <a:rPr lang="ko-KR" altLang="en-US" sz="1700" b="1" dirty="0"/>
              <a:t> </a:t>
            </a:r>
            <a:r>
              <a:rPr lang="ko-KR" altLang="en-US" sz="1700" b="1" dirty="0" err="1"/>
              <a:t>테크</a:t>
            </a:r>
            <a:r>
              <a:rPr lang="en-US" altLang="ko-KR" sz="1700" b="1" dirty="0"/>
              <a:t> – </a:t>
            </a:r>
          </a:p>
          <a:p>
            <a:r>
              <a:rPr lang="en-US" altLang="ko-KR" sz="1700" b="1" dirty="0"/>
              <a:t>    G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Eye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Plus, G Eye Low Vision</a:t>
            </a:r>
            <a:r>
              <a:rPr lang="ko-KR" altLang="en-US" sz="1700" b="1" dirty="0"/>
              <a:t> </a:t>
            </a:r>
            <a:endParaRPr lang="en-US" altLang="ko-KR" sz="17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DE05CE-FA72-5F82-1603-6D8A88D2D82B}"/>
              </a:ext>
            </a:extLst>
          </p:cNvPr>
          <p:cNvSpPr/>
          <p:nvPr/>
        </p:nvSpPr>
        <p:spPr>
          <a:xfrm>
            <a:off x="5232400" y="860380"/>
            <a:ext cx="6329680" cy="21760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700" b="1" dirty="0">
                <a:solidFill>
                  <a:schemeClr val="tx1"/>
                </a:solidFill>
              </a:rPr>
              <a:t>1.</a:t>
            </a:r>
            <a:r>
              <a:rPr lang="ko-KR" altLang="en-US" sz="1700" b="1" dirty="0">
                <a:solidFill>
                  <a:schemeClr val="tx1"/>
                </a:solidFill>
              </a:rPr>
              <a:t>다양성 </a:t>
            </a:r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</a:rPr>
              <a:t>전맹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및 </a:t>
            </a:r>
            <a:r>
              <a:rPr lang="ko-KR" altLang="en-US" sz="1200" dirty="0" err="1">
                <a:solidFill>
                  <a:schemeClr val="tx1"/>
                </a:solidFill>
              </a:rPr>
              <a:t>저시력자를</a:t>
            </a:r>
            <a:r>
              <a:rPr lang="ko-KR" altLang="en-US" sz="1200" dirty="0">
                <a:solidFill>
                  <a:schemeClr val="tx1"/>
                </a:solidFill>
              </a:rPr>
              <a:t>  위한 서비스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보행 서비스 외에도 </a:t>
            </a:r>
            <a:r>
              <a:rPr lang="ko-KR" altLang="en-US" sz="1200" dirty="0" err="1">
                <a:solidFill>
                  <a:schemeClr val="tx1"/>
                </a:solidFill>
              </a:rPr>
              <a:t>비대면</a:t>
            </a:r>
            <a:r>
              <a:rPr lang="ko-KR" altLang="en-US" sz="1200" dirty="0">
                <a:solidFill>
                  <a:schemeClr val="tx1"/>
                </a:solidFill>
              </a:rPr>
              <a:t> 주문 및 결제 서비스를 제공한다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700" b="1" dirty="0">
                <a:solidFill>
                  <a:schemeClr val="tx1"/>
                </a:solidFill>
              </a:rPr>
              <a:t>2. </a:t>
            </a:r>
            <a:r>
              <a:rPr lang="ko-KR" altLang="en-US" sz="1700" b="1" dirty="0">
                <a:solidFill>
                  <a:schemeClr val="tx1"/>
                </a:solidFill>
              </a:rPr>
              <a:t>확장성 </a:t>
            </a:r>
            <a:r>
              <a:rPr lang="en-US" altLang="ko-KR" sz="1300" b="1" dirty="0">
                <a:solidFill>
                  <a:schemeClr val="tx1"/>
                </a:solidFill>
              </a:rPr>
              <a:t>–  </a:t>
            </a:r>
            <a:r>
              <a:rPr lang="ko-KR" altLang="en-US" sz="1200" dirty="0">
                <a:solidFill>
                  <a:schemeClr val="tx1"/>
                </a:solidFill>
              </a:rPr>
              <a:t>사용자 데이터에 기반한 알고리즘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소리 및 진동 기반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   알고리즘과 같은 핵심 기술을 보유하고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(ex. </a:t>
            </a:r>
            <a:r>
              <a:rPr lang="ko-KR" altLang="en-US" sz="1200" dirty="0">
                <a:solidFill>
                  <a:schemeClr val="tx1"/>
                </a:solidFill>
              </a:rPr>
              <a:t>사용자 행동 기반 경로 분석</a:t>
            </a:r>
            <a:r>
              <a:rPr lang="en-US" altLang="ko-KR" sz="1200" dirty="0">
                <a:solidFill>
                  <a:schemeClr val="tx1"/>
                </a:solidFill>
              </a:rPr>
              <a:t>, BMI </a:t>
            </a:r>
            <a:r>
              <a:rPr lang="ko-KR" altLang="en-US" sz="1200" dirty="0">
                <a:solidFill>
                  <a:schemeClr val="tx1"/>
                </a:solidFill>
              </a:rPr>
              <a:t>기반 건물 입구 및 상세 분석</a:t>
            </a:r>
            <a:r>
              <a:rPr lang="en-US" altLang="ko-KR" sz="1200" dirty="0">
                <a:solidFill>
                  <a:schemeClr val="tx1"/>
                </a:solidFill>
              </a:rPr>
              <a:t>, 6</a:t>
            </a:r>
            <a:r>
              <a:rPr lang="ko-KR" altLang="en-US" sz="1200" dirty="0">
                <a:solidFill>
                  <a:schemeClr val="tx1"/>
                </a:solidFill>
              </a:rPr>
              <a:t>가지 </a:t>
            </a:r>
            <a:r>
              <a:rPr lang="ko-KR" altLang="en-US" sz="1200" dirty="0" err="1">
                <a:solidFill>
                  <a:schemeClr val="tx1"/>
                </a:solidFill>
              </a:rPr>
              <a:t>제스쳐</a:t>
            </a:r>
            <a:r>
              <a:rPr lang="ko-KR" altLang="en-US" sz="1200" dirty="0">
                <a:solidFill>
                  <a:schemeClr val="tx1"/>
                </a:solidFill>
              </a:rPr>
              <a:t> 기반 인터페이스 보유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진동 패턴 기반 보행 안내 기술 </a:t>
            </a:r>
            <a:r>
              <a:rPr lang="en-US" altLang="ko-KR" sz="1200" dirty="0">
                <a:solidFill>
                  <a:schemeClr val="tx1"/>
                </a:solidFill>
              </a:rPr>
              <a:t>….)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700" b="1" dirty="0">
                <a:solidFill>
                  <a:schemeClr val="tx1"/>
                </a:solidFill>
              </a:rPr>
              <a:t>3. </a:t>
            </a:r>
            <a:r>
              <a:rPr lang="ko-KR" altLang="en-US" sz="1700" b="1" dirty="0">
                <a:solidFill>
                  <a:schemeClr val="tx1"/>
                </a:solidFill>
              </a:rPr>
              <a:t>제한성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서울 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세종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대전의 일부 지역에 한하여 서비스가 제공된다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A4EE1-C875-3B74-107C-6142AAF4E374}"/>
              </a:ext>
            </a:extLst>
          </p:cNvPr>
          <p:cNvSpPr txBox="1"/>
          <p:nvPr/>
        </p:nvSpPr>
        <p:spPr>
          <a:xfrm>
            <a:off x="628582" y="3293395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분석 기준</a:t>
            </a:r>
            <a:r>
              <a:rPr lang="en-US" altLang="ko-KR" sz="1700" dirty="0"/>
              <a:t>/ </a:t>
            </a:r>
            <a:r>
              <a:rPr lang="ko-KR" altLang="en-US" sz="1700" dirty="0"/>
              <a:t>평가내용 </a:t>
            </a:r>
            <a:endParaRPr lang="en-US" altLang="ko-KR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911C7-6329-466A-62C4-91F33BB8A269}"/>
              </a:ext>
            </a:extLst>
          </p:cNvPr>
          <p:cNvSpPr txBox="1"/>
          <p:nvPr/>
        </p:nvSpPr>
        <p:spPr>
          <a:xfrm>
            <a:off x="628584" y="3795850"/>
            <a:ext cx="4974547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/>
              <a:t>1.Marketing: </a:t>
            </a:r>
            <a:r>
              <a:rPr lang="ko-KR" altLang="en-US" sz="1300" dirty="0"/>
              <a:t>시장 점유율이 높은가</a:t>
            </a:r>
            <a:r>
              <a:rPr lang="en-US" altLang="ko-KR" sz="1300" dirty="0"/>
              <a:t>?</a:t>
            </a:r>
          </a:p>
          <a:p>
            <a:r>
              <a:rPr lang="ko-KR" altLang="en-US" sz="1300" dirty="0"/>
              <a:t>마케팅 성과가 높은가</a:t>
            </a:r>
            <a:r>
              <a:rPr lang="en-US" altLang="ko-KR" sz="1300" dirty="0"/>
              <a:t>, </a:t>
            </a:r>
            <a:r>
              <a:rPr lang="ko-KR" altLang="en-US" sz="1300" dirty="0"/>
              <a:t>이벤트 및 프로모션을 자주 제공하는가</a:t>
            </a:r>
            <a:r>
              <a:rPr lang="en-US" altLang="ko-KR" sz="1300" dirty="0"/>
              <a:t>,</a:t>
            </a:r>
            <a:r>
              <a:rPr lang="ko-KR" altLang="en-US" sz="1300" dirty="0"/>
              <a:t> 고객 로열티를 높일 수 있는 콘텐츠가 있는가</a:t>
            </a:r>
            <a:endParaRPr lang="en-US" altLang="ko-KR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B945D-C448-337A-4A1A-1685C6F9FC74}"/>
              </a:ext>
            </a:extLst>
          </p:cNvPr>
          <p:cNvSpPr txBox="1"/>
          <p:nvPr/>
        </p:nvSpPr>
        <p:spPr>
          <a:xfrm>
            <a:off x="628582" y="4698369"/>
            <a:ext cx="40958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2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UI/UX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300" dirty="0"/>
              <a:t>사용성이 높은 구조인가</a:t>
            </a:r>
            <a:r>
              <a:rPr lang="en-US" altLang="ko-KR" sz="1300" dirty="0"/>
              <a:t>?</a:t>
            </a:r>
          </a:p>
          <a:p>
            <a:r>
              <a:rPr lang="ko-KR" altLang="en-US" sz="1300" dirty="0"/>
              <a:t>디자인은 세련되었는지</a:t>
            </a:r>
            <a:r>
              <a:rPr lang="en-US" altLang="ko-KR" sz="1300" dirty="0"/>
              <a:t>, </a:t>
            </a:r>
            <a:r>
              <a:rPr lang="ko-KR" altLang="en-US" sz="1300" dirty="0"/>
              <a:t>주요 요소가 눈에 띄었는가</a:t>
            </a:r>
            <a:r>
              <a:rPr lang="en-US" altLang="ko-KR" sz="1500" b="1" dirty="0"/>
              <a:t> </a:t>
            </a:r>
            <a:endParaRPr lang="en-US" altLang="ko-KR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D294F-5B6E-6163-F56D-EB6D88E3341A}"/>
              </a:ext>
            </a:extLst>
          </p:cNvPr>
          <p:cNvSpPr txBox="1"/>
          <p:nvPr/>
        </p:nvSpPr>
        <p:spPr>
          <a:xfrm>
            <a:off x="628583" y="5389571"/>
            <a:ext cx="4603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3</a:t>
            </a:r>
            <a:r>
              <a:rPr lang="ko-KR" altLang="en-US" sz="1500" b="1" dirty="0"/>
              <a:t> </a:t>
            </a:r>
            <a:r>
              <a:rPr lang="en-US" altLang="ko-KR" sz="1500" b="1" dirty="0" err="1"/>
              <a:t>Theme&amp;Message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300" dirty="0"/>
              <a:t>주제와 사이트의 컨셉이 명확한가</a:t>
            </a:r>
            <a:r>
              <a:rPr lang="en-US" altLang="ko-KR" sz="1300" dirty="0"/>
              <a:t>?</a:t>
            </a:r>
          </a:p>
          <a:p>
            <a:r>
              <a:rPr lang="ko-KR" altLang="en-US" sz="1300" dirty="0"/>
              <a:t>메시지를 전달하는 메뉴가 존재하는가</a:t>
            </a:r>
            <a:endParaRPr lang="en-US" altLang="ko-KR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9C25F-CAC0-5A74-8805-B7E4460A23C1}"/>
              </a:ext>
            </a:extLst>
          </p:cNvPr>
          <p:cNvSpPr txBox="1"/>
          <p:nvPr/>
        </p:nvSpPr>
        <p:spPr>
          <a:xfrm>
            <a:off x="628582" y="6119354"/>
            <a:ext cx="4351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4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Support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300" dirty="0"/>
              <a:t>고객 지원 요소는 충분한가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고객 지원의 접근성은 충분한가</a:t>
            </a:r>
            <a:r>
              <a:rPr lang="en-US" altLang="ko-KR" sz="1300" dirty="0"/>
              <a:t>, </a:t>
            </a:r>
            <a:r>
              <a:rPr lang="ko-KR" altLang="en-US" sz="1300" dirty="0"/>
              <a:t>정보 습득은 용이한가</a:t>
            </a:r>
            <a:endParaRPr lang="en-US" altLang="ko-KR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638F7-03A6-569F-729B-0FE7F356F86C}"/>
              </a:ext>
            </a:extLst>
          </p:cNvPr>
          <p:cNvSpPr txBox="1"/>
          <p:nvPr/>
        </p:nvSpPr>
        <p:spPr>
          <a:xfrm>
            <a:off x="7711440" y="3276641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적합도</a:t>
            </a:r>
            <a:endParaRPr lang="en-US" altLang="ko-KR" sz="1700" dirty="0"/>
          </a:p>
        </p:txBody>
      </p:sp>
      <p:graphicFrame>
        <p:nvGraphicFramePr>
          <p:cNvPr id="3" name="표 14">
            <a:extLst>
              <a:ext uri="{FF2B5EF4-FFF2-40B4-BE49-F238E27FC236}">
                <a16:creationId xmlns:a16="http://schemas.microsoft.com/office/drawing/2014/main" id="{9049E118-86B7-2535-648A-ADA994CD006D}"/>
              </a:ext>
            </a:extLst>
          </p:cNvPr>
          <p:cNvGraphicFramePr>
            <a:graphicFrameLocks noGrp="1"/>
          </p:cNvGraphicFramePr>
          <p:nvPr/>
        </p:nvGraphicFramePr>
        <p:xfrm>
          <a:off x="7100280" y="3870769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AF5B93-1752-F301-2B90-C22DFC6DFF65}"/>
              </a:ext>
            </a:extLst>
          </p:cNvPr>
          <p:cNvGraphicFramePr>
            <a:graphicFrameLocks noGrp="1"/>
          </p:cNvGraphicFramePr>
          <p:nvPr/>
        </p:nvGraphicFramePr>
        <p:xfrm>
          <a:off x="7100280" y="4726427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6" name="표 14">
            <a:extLst>
              <a:ext uri="{FF2B5EF4-FFF2-40B4-BE49-F238E27FC236}">
                <a16:creationId xmlns:a16="http://schemas.microsoft.com/office/drawing/2014/main" id="{67DA4102-311F-6116-6DFF-BAE1E2E893A3}"/>
              </a:ext>
            </a:extLst>
          </p:cNvPr>
          <p:cNvGraphicFramePr>
            <a:graphicFrameLocks noGrp="1"/>
          </p:cNvGraphicFramePr>
          <p:nvPr/>
        </p:nvGraphicFramePr>
        <p:xfrm>
          <a:off x="7100280" y="5547031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7" name="표 14">
            <a:extLst>
              <a:ext uri="{FF2B5EF4-FFF2-40B4-BE49-F238E27FC236}">
                <a16:creationId xmlns:a16="http://schemas.microsoft.com/office/drawing/2014/main" id="{7C63CDBD-DB41-C30A-AD70-AA6C6F08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895504"/>
              </p:ext>
            </p:extLst>
          </p:nvPr>
        </p:nvGraphicFramePr>
        <p:xfrm>
          <a:off x="7100280" y="6251767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AEC34D1-513F-51C0-5BBD-07B0F4A6EE27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16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9414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</a:t>
            </a:r>
            <a:r>
              <a:rPr lang="ko-KR" altLang="en-US" dirty="0"/>
              <a:t>경쟁사 분석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A1D48-4DCB-2063-EC15-BAF64270E97D}"/>
              </a:ext>
            </a:extLst>
          </p:cNvPr>
          <p:cNvSpPr txBox="1"/>
          <p:nvPr/>
        </p:nvSpPr>
        <p:spPr>
          <a:xfrm>
            <a:off x="628582" y="1452720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2. </a:t>
            </a:r>
            <a:r>
              <a:rPr lang="ko-KR" altLang="en-US" sz="1700" b="1" dirty="0" err="1"/>
              <a:t>넛지헬스케어</a:t>
            </a:r>
            <a:r>
              <a:rPr lang="ko-KR" altLang="en-US" sz="1700" b="1" dirty="0"/>
              <a:t>㈜ </a:t>
            </a:r>
            <a:r>
              <a:rPr lang="en-US" altLang="ko-KR" sz="1700" b="1" dirty="0"/>
              <a:t>- </a:t>
            </a:r>
            <a:r>
              <a:rPr lang="ko-KR" altLang="en-US" sz="1700" b="1" dirty="0"/>
              <a:t>캐시워크</a:t>
            </a:r>
            <a:r>
              <a:rPr lang="en-US" altLang="ko-KR" sz="1700" b="1" dirty="0"/>
              <a:t> </a:t>
            </a:r>
            <a:r>
              <a:rPr lang="ko-KR" altLang="en-US" sz="1700" b="1" dirty="0"/>
              <a:t> </a:t>
            </a:r>
            <a:endParaRPr lang="en-US" altLang="ko-KR" sz="17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DE05CE-FA72-5F82-1603-6D8A88D2D82B}"/>
              </a:ext>
            </a:extLst>
          </p:cNvPr>
          <p:cNvSpPr/>
          <p:nvPr/>
        </p:nvSpPr>
        <p:spPr>
          <a:xfrm>
            <a:off x="5139932" y="884993"/>
            <a:ext cx="6329680" cy="21760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1.</a:t>
            </a:r>
            <a:r>
              <a:rPr lang="ko-KR" altLang="en-US" sz="1300" b="1" dirty="0">
                <a:solidFill>
                  <a:schemeClr val="tx1"/>
                </a:solidFill>
              </a:rPr>
              <a:t>다양성 </a:t>
            </a:r>
            <a:r>
              <a:rPr lang="en-US" altLang="ko-KR" sz="1200" dirty="0">
                <a:solidFill>
                  <a:schemeClr val="tx1"/>
                </a:solidFill>
              </a:rPr>
              <a:t>–</a:t>
            </a:r>
            <a:r>
              <a:rPr lang="ko-KR" altLang="en-US" sz="1000" dirty="0">
                <a:solidFill>
                  <a:schemeClr val="tx1"/>
                </a:solidFill>
              </a:rPr>
              <a:t>포인트를 얻기 위한 다양한 놀이를 제공한다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(ex.</a:t>
            </a:r>
            <a:r>
              <a:rPr lang="ko-KR" altLang="en-US" sz="1000" dirty="0">
                <a:solidFill>
                  <a:schemeClr val="tx1"/>
                </a:solidFill>
              </a:rPr>
              <a:t> 돈 버는 퀴즈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팀워크 게임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행운 캐시 </a:t>
            </a:r>
            <a:r>
              <a:rPr lang="ko-KR" altLang="en-US" sz="1000" dirty="0" err="1">
                <a:solidFill>
                  <a:schemeClr val="tx1"/>
                </a:solidFill>
              </a:rPr>
              <a:t>룰렛</a:t>
            </a:r>
            <a:r>
              <a:rPr lang="en-US" altLang="ko-KR" sz="1000" dirty="0">
                <a:solidFill>
                  <a:schemeClr val="tx1"/>
                </a:solidFill>
              </a:rPr>
              <a:t>, 5</a:t>
            </a:r>
            <a:r>
              <a:rPr lang="ko-KR" altLang="en-US" sz="1000" dirty="0">
                <a:solidFill>
                  <a:schemeClr val="tx1"/>
                </a:solidFill>
              </a:rPr>
              <a:t>분 캐시 이벤트 게임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등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쿠폰을 제공하는 제휴사가 다양하다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 (ex. </a:t>
            </a:r>
            <a:r>
              <a:rPr lang="ko-KR" altLang="en-US" sz="1000" dirty="0">
                <a:solidFill>
                  <a:schemeClr val="tx1"/>
                </a:solidFill>
              </a:rPr>
              <a:t>커피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베이커리</a:t>
            </a:r>
            <a:r>
              <a:rPr lang="en-US" altLang="ko-KR" sz="1000" dirty="0">
                <a:solidFill>
                  <a:schemeClr val="tx1"/>
                </a:solidFill>
              </a:rPr>
              <a:t>, g</a:t>
            </a:r>
            <a:r>
              <a:rPr lang="ko-KR" altLang="en-US" sz="1000" dirty="0">
                <a:solidFill>
                  <a:schemeClr val="tx1"/>
                </a:solidFill>
              </a:rPr>
              <a:t>마켓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외식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편의점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문화생활 관련 제휴사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 외에도 마음 관리 서비스와 뷰티 서비스를 제공한다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2. </a:t>
            </a:r>
            <a:r>
              <a:rPr lang="ko-KR" altLang="en-US" sz="1300" b="1" dirty="0">
                <a:solidFill>
                  <a:schemeClr val="tx1"/>
                </a:solidFill>
              </a:rPr>
              <a:t>확장성 </a:t>
            </a:r>
            <a:r>
              <a:rPr lang="en-US" altLang="ko-KR" sz="1200" b="1" dirty="0">
                <a:solidFill>
                  <a:schemeClr val="tx1"/>
                </a:solidFill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</a:rPr>
              <a:t>전면 광고와 보충 광고를 통한 상품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및 게임 소개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3. </a:t>
            </a:r>
            <a:r>
              <a:rPr lang="ko-KR" altLang="en-US" sz="1300" b="1" dirty="0">
                <a:solidFill>
                  <a:schemeClr val="tx1"/>
                </a:solidFill>
              </a:rPr>
              <a:t>연결성 </a:t>
            </a:r>
            <a:r>
              <a:rPr lang="en-US" altLang="ko-KR" sz="1200" b="1" dirty="0">
                <a:solidFill>
                  <a:schemeClr val="tx1"/>
                </a:solidFill>
              </a:rPr>
              <a:t>-  </a:t>
            </a:r>
            <a:r>
              <a:rPr lang="ko-KR" altLang="en-US" sz="1000" dirty="0">
                <a:solidFill>
                  <a:schemeClr val="tx1"/>
                </a:solidFill>
              </a:rPr>
              <a:t>다른 사람과 </a:t>
            </a:r>
            <a:r>
              <a:rPr lang="ko-KR" altLang="en-US" sz="1000" dirty="0" err="1">
                <a:solidFill>
                  <a:schemeClr val="tx1"/>
                </a:solidFill>
              </a:rPr>
              <a:t>함꼐</a:t>
            </a:r>
            <a:r>
              <a:rPr lang="ko-KR" altLang="en-US" sz="1000" dirty="0">
                <a:solidFill>
                  <a:schemeClr val="tx1"/>
                </a:solidFill>
              </a:rPr>
              <a:t> 프로젝트를 진행하여 캐시를 얻는 활동과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다양한 사람들과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소통할 수 있는 커뮤니티이다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A4EE1-C875-3B74-107C-6142AAF4E374}"/>
              </a:ext>
            </a:extLst>
          </p:cNvPr>
          <p:cNvSpPr txBox="1"/>
          <p:nvPr/>
        </p:nvSpPr>
        <p:spPr>
          <a:xfrm>
            <a:off x="751169" y="3252028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분석 기준</a:t>
            </a:r>
            <a:r>
              <a:rPr lang="en-US" altLang="ko-KR" sz="1700" dirty="0"/>
              <a:t>/ </a:t>
            </a:r>
            <a:r>
              <a:rPr lang="ko-KR" altLang="en-US" sz="1700" dirty="0"/>
              <a:t>평가내용 </a:t>
            </a:r>
            <a:endParaRPr lang="en-US" altLang="ko-KR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911C7-6329-466A-62C4-91F33BB8A269}"/>
              </a:ext>
            </a:extLst>
          </p:cNvPr>
          <p:cNvSpPr txBox="1"/>
          <p:nvPr/>
        </p:nvSpPr>
        <p:spPr>
          <a:xfrm>
            <a:off x="628585" y="3795850"/>
            <a:ext cx="3850640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/>
              <a:t>1.Marketing:</a:t>
            </a:r>
            <a:r>
              <a:rPr lang="ko-KR" altLang="en-US" sz="1300" dirty="0"/>
              <a:t>시장 점유율이 높은가</a:t>
            </a:r>
            <a:r>
              <a:rPr lang="en-US" altLang="ko-KR" sz="1300" dirty="0"/>
              <a:t>?</a:t>
            </a:r>
          </a:p>
          <a:p>
            <a:r>
              <a:rPr lang="ko-KR" altLang="en-US" sz="1300" dirty="0"/>
              <a:t>마케팅 성과가 높은가</a:t>
            </a:r>
            <a:r>
              <a:rPr lang="en-US" altLang="ko-KR" sz="1300" dirty="0"/>
              <a:t>, </a:t>
            </a:r>
            <a:r>
              <a:rPr lang="ko-KR" altLang="en-US" sz="1300" dirty="0"/>
              <a:t>이벤트 및 프로모션을 자주 제공하는가</a:t>
            </a:r>
            <a:r>
              <a:rPr lang="en-US" altLang="ko-KR" sz="1300" dirty="0"/>
              <a:t>,</a:t>
            </a:r>
            <a:r>
              <a:rPr lang="ko-KR" altLang="en-US" sz="1300" dirty="0"/>
              <a:t> 고객 로열티를 높일 수 있는 콘텐츠가 있는가</a:t>
            </a:r>
            <a:endParaRPr lang="en-US" altLang="ko-KR" sz="1300" dirty="0"/>
          </a:p>
          <a:p>
            <a:endParaRPr lang="en-US" altLang="ko-KR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B945D-C448-337A-4A1A-1685C6F9FC74}"/>
              </a:ext>
            </a:extLst>
          </p:cNvPr>
          <p:cNvSpPr txBox="1"/>
          <p:nvPr/>
        </p:nvSpPr>
        <p:spPr>
          <a:xfrm>
            <a:off x="628582" y="4698369"/>
            <a:ext cx="4095815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2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UI/UX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</a:t>
            </a:r>
            <a:r>
              <a:rPr lang="ko-KR" altLang="en-US" sz="1300" dirty="0"/>
              <a:t>사용성이 높은 구조인가</a:t>
            </a:r>
            <a:r>
              <a:rPr lang="en-US" altLang="ko-KR" sz="1300" dirty="0"/>
              <a:t>?</a:t>
            </a:r>
          </a:p>
          <a:p>
            <a:r>
              <a:rPr lang="ko-KR" altLang="en-US" sz="1300" dirty="0"/>
              <a:t>디자인은 세련되었는지</a:t>
            </a:r>
            <a:r>
              <a:rPr lang="en-US" altLang="ko-KR" sz="1300" dirty="0"/>
              <a:t>, </a:t>
            </a:r>
            <a:r>
              <a:rPr lang="ko-KR" altLang="en-US" sz="1300" dirty="0"/>
              <a:t>주요 요소가 눈에 띄었는가</a:t>
            </a:r>
            <a:r>
              <a:rPr lang="en-US" altLang="ko-KR" sz="1500" b="1" dirty="0"/>
              <a:t> </a:t>
            </a:r>
            <a:endParaRPr lang="en-US" altLang="ko-KR" sz="1300" dirty="0"/>
          </a:p>
          <a:p>
            <a:endParaRPr lang="en-US" altLang="ko-KR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D294F-5B6E-6163-F56D-EB6D88E3341A}"/>
              </a:ext>
            </a:extLst>
          </p:cNvPr>
          <p:cNvSpPr txBox="1"/>
          <p:nvPr/>
        </p:nvSpPr>
        <p:spPr>
          <a:xfrm>
            <a:off x="628583" y="5389571"/>
            <a:ext cx="4603817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3</a:t>
            </a:r>
            <a:r>
              <a:rPr lang="ko-KR" altLang="en-US" sz="1500" b="1" dirty="0"/>
              <a:t> </a:t>
            </a:r>
            <a:r>
              <a:rPr lang="en-US" altLang="ko-KR" sz="1500" b="1" dirty="0" err="1"/>
              <a:t>Theme&amp;Message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</a:t>
            </a:r>
            <a:r>
              <a:rPr lang="ko-KR" altLang="en-US" sz="1300" dirty="0"/>
              <a:t>주제와 사이트의 컨셉이 명확한가</a:t>
            </a:r>
            <a:r>
              <a:rPr lang="en-US" altLang="ko-KR" sz="1300" dirty="0"/>
              <a:t>?</a:t>
            </a:r>
          </a:p>
          <a:p>
            <a:r>
              <a:rPr lang="ko-KR" altLang="en-US" sz="1300" dirty="0"/>
              <a:t>메시지를 전달하는 메뉴가 존재하는가</a:t>
            </a:r>
            <a:endParaRPr lang="en-US" altLang="ko-KR" sz="1300" dirty="0"/>
          </a:p>
          <a:p>
            <a:endParaRPr lang="en-US" altLang="ko-KR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9C25F-CAC0-5A74-8805-B7E4460A23C1}"/>
              </a:ext>
            </a:extLst>
          </p:cNvPr>
          <p:cNvSpPr txBox="1"/>
          <p:nvPr/>
        </p:nvSpPr>
        <p:spPr>
          <a:xfrm>
            <a:off x="628582" y="6119354"/>
            <a:ext cx="40958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4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Support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</a:t>
            </a:r>
            <a:r>
              <a:rPr lang="ko-KR" altLang="en-US" sz="1300" dirty="0"/>
              <a:t>고객 지원 요소는 충분한가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고객 지원의 접근성은 충분한가</a:t>
            </a:r>
            <a:r>
              <a:rPr lang="en-US" altLang="ko-KR" sz="1300" dirty="0"/>
              <a:t>, </a:t>
            </a:r>
            <a:r>
              <a:rPr lang="ko-KR" altLang="en-US" sz="1300" dirty="0"/>
              <a:t>정보 습득은 용이한가</a:t>
            </a:r>
            <a:endParaRPr lang="en-US" altLang="ko-KR" sz="1300" dirty="0"/>
          </a:p>
          <a:p>
            <a:endParaRPr lang="en-US" altLang="ko-KR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638F7-03A6-569F-729B-0FE7F356F86C}"/>
              </a:ext>
            </a:extLst>
          </p:cNvPr>
          <p:cNvSpPr txBox="1"/>
          <p:nvPr/>
        </p:nvSpPr>
        <p:spPr>
          <a:xfrm>
            <a:off x="7711440" y="3276641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적합도</a:t>
            </a:r>
            <a:endParaRPr lang="en-US" altLang="ko-KR" sz="1700" dirty="0"/>
          </a:p>
        </p:txBody>
      </p:sp>
      <p:graphicFrame>
        <p:nvGraphicFramePr>
          <p:cNvPr id="3" name="표 14">
            <a:extLst>
              <a:ext uri="{FF2B5EF4-FFF2-40B4-BE49-F238E27FC236}">
                <a16:creationId xmlns:a16="http://schemas.microsoft.com/office/drawing/2014/main" id="{9049E118-86B7-2535-648A-ADA994CD0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87382"/>
              </p:ext>
            </p:extLst>
          </p:nvPr>
        </p:nvGraphicFramePr>
        <p:xfrm>
          <a:off x="7100280" y="3870769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AF5B93-1752-F301-2B90-C22DFC6DF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110004"/>
              </p:ext>
            </p:extLst>
          </p:nvPr>
        </p:nvGraphicFramePr>
        <p:xfrm>
          <a:off x="7100280" y="4726427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6" name="표 14">
            <a:extLst>
              <a:ext uri="{FF2B5EF4-FFF2-40B4-BE49-F238E27FC236}">
                <a16:creationId xmlns:a16="http://schemas.microsoft.com/office/drawing/2014/main" id="{67DA4102-311F-6116-6DFF-BAE1E2E8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531599"/>
              </p:ext>
            </p:extLst>
          </p:nvPr>
        </p:nvGraphicFramePr>
        <p:xfrm>
          <a:off x="7100280" y="5547031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7" name="표 14">
            <a:extLst>
              <a:ext uri="{FF2B5EF4-FFF2-40B4-BE49-F238E27FC236}">
                <a16:creationId xmlns:a16="http://schemas.microsoft.com/office/drawing/2014/main" id="{7C63CDBD-DB41-C30A-AD70-AA6C6F08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43855"/>
              </p:ext>
            </p:extLst>
          </p:nvPr>
        </p:nvGraphicFramePr>
        <p:xfrm>
          <a:off x="7100280" y="6251767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DFE9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DFE9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AEC34D1-513F-51C0-5BBD-07B0F4A6EE27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17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870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7EA03C-D9CE-3F72-02DC-C7E0D24552F0}"/>
              </a:ext>
            </a:extLst>
          </p:cNvPr>
          <p:cNvSpPr txBox="1"/>
          <p:nvPr/>
        </p:nvSpPr>
        <p:spPr>
          <a:xfrm>
            <a:off x="312290" y="201982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3.2.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SWOT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D9ADE491-D4CC-E1AE-2C3F-C85A6B65518D}"/>
              </a:ext>
            </a:extLst>
          </p:cNvPr>
          <p:cNvGrpSpPr>
            <a:grpSpLocks/>
          </p:cNvGrpSpPr>
          <p:nvPr/>
        </p:nvGrpSpPr>
        <p:grpSpPr bwMode="auto">
          <a:xfrm>
            <a:off x="2554287" y="2190380"/>
            <a:ext cx="6911975" cy="4465638"/>
            <a:chOff x="703" y="799"/>
            <a:chExt cx="4354" cy="2813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CD990B1A-3357-E175-B129-C92667B39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799"/>
              <a:ext cx="4354" cy="2813"/>
              <a:chOff x="703" y="799"/>
              <a:chExt cx="4354" cy="2813"/>
            </a:xfrm>
          </p:grpSpPr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1CD78913-35BA-A6C9-1B4E-886A3B6AB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799"/>
                <a:ext cx="2132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>
                  <a:defRPr/>
                </a:pP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EE03E9E7-C1B9-409E-9D47-BB0099C95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2251"/>
                <a:ext cx="2132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br>
                  <a:rPr lang="ko-KR" altLang="en-US" sz="16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6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  <a:p>
                <a:pPr eaLnBrk="1" hangingPunct="1"/>
                <a:endPara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DA6865DB-5E5C-D4D0-A6EA-F52CD6E9F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251"/>
                <a:ext cx="2131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endParaRPr lang="en-US" altLang="ko-KR" sz="1400" dirty="0">
                  <a:solidFill>
                    <a:srgbClr val="000000"/>
                  </a:solidFill>
                  <a:latin typeface="HY견고딕" panose="02030600000101010101" pitchFamily="18" charset="-127"/>
                  <a:ea typeface="HY헤드라인M" panose="02030600000101010101" pitchFamily="18" charset="-127"/>
                </a:endParaRPr>
              </a:p>
              <a:p>
                <a:pPr eaLnBrk="1" hangingPunct="1"/>
                <a: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  <a:ea typeface="HY헤드라인M" panose="02030600000101010101" pitchFamily="18" charset="-127"/>
                  </a:rPr>
                  <a:t> </a:t>
                </a:r>
              </a:p>
              <a:p>
                <a:pPr eaLnBrk="1" hangingPunct="1"/>
                <a:b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4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</p:txBody>
          </p:sp>
          <p:sp>
            <p:nvSpPr>
              <p:cNvPr id="15" name="Rectangle 11">
                <a:extLst>
                  <a:ext uri="{FF2B5EF4-FFF2-40B4-BE49-F238E27FC236}">
                    <a16:creationId xmlns:a16="http://schemas.microsoft.com/office/drawing/2014/main" id="{6BD62529-9E54-96C3-6C22-741037BEA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799"/>
                <a:ext cx="2131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b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4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  <a:p>
                <a:pPr latinLnBrk="0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6" name="Rectangle 12">
                <a:extLst>
                  <a:ext uri="{FF2B5EF4-FFF2-40B4-BE49-F238E27FC236}">
                    <a16:creationId xmlns:a16="http://schemas.microsoft.com/office/drawing/2014/main" id="{5DF866E0-51DE-F94B-6E28-59610D333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1842"/>
                <a:ext cx="816" cy="772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457200" indent="-457200" algn="ctr" eaLnBrk="0" latinLnBrk="0" hangingPunct="0">
                  <a:defRPr/>
                </a:pPr>
                <a:r>
                  <a:rPr kumimoji="0" lang="en-US" altLang="ko-KR" sz="1600">
                    <a:latin typeface="HY견고딕" pitchFamily="18" charset="-127"/>
                    <a:ea typeface="HY견고딕" pitchFamily="18" charset="-127"/>
                  </a:rPr>
                  <a:t>S     W</a:t>
                </a:r>
              </a:p>
              <a:p>
                <a:pPr marL="457200" indent="-457200" algn="ctr" eaLnBrk="0" latinLnBrk="0" hangingPunct="0">
                  <a:defRPr/>
                </a:pPr>
                <a:endParaRPr kumimoji="0" lang="en-US" altLang="ko-KR" sz="1600"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algn="ctr" eaLnBrk="0" latinLnBrk="0" hangingPunct="0">
                  <a:defRPr/>
                </a:pPr>
                <a:r>
                  <a:rPr kumimoji="0" lang="en-US" altLang="ko-KR" sz="1600">
                    <a:latin typeface="HY견고딕" pitchFamily="18" charset="-127"/>
                    <a:ea typeface="HY견고딕" pitchFamily="18" charset="-127"/>
                  </a:rPr>
                  <a:t>O      T</a:t>
                </a:r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4711579F-DAF9-55D7-E2D5-123EBB593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7" y="1842"/>
              <a:ext cx="861" cy="772"/>
              <a:chOff x="2427" y="1842"/>
              <a:chExt cx="861" cy="772"/>
            </a:xfrm>
          </p:grpSpPr>
          <p:sp>
            <p:nvSpPr>
              <p:cNvPr id="10" name="Line 14">
                <a:extLst>
                  <a:ext uri="{FF2B5EF4-FFF2-40B4-BE49-F238E27FC236}">
                    <a16:creationId xmlns:a16="http://schemas.microsoft.com/office/drawing/2014/main" id="{126CAA11-ECB5-9320-41E8-F8E32599F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842"/>
                <a:ext cx="0" cy="7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1" name="Line 15">
                <a:extLst>
                  <a:ext uri="{FF2B5EF4-FFF2-40B4-BE49-F238E27FC236}">
                    <a16:creationId xmlns:a16="http://schemas.microsoft.com/office/drawing/2014/main" id="{F8DABF71-6785-DAEB-3B94-28B32D055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7" y="2251"/>
                <a:ext cx="8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BC6ABC-10DC-C27D-821B-25E0371A8423}"/>
              </a:ext>
            </a:extLst>
          </p:cNvPr>
          <p:cNvSpPr txBox="1"/>
          <p:nvPr/>
        </p:nvSpPr>
        <p:spPr>
          <a:xfrm>
            <a:off x="2674780" y="2397402"/>
            <a:ext cx="3159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900" dirty="0"/>
              <a:t>플랫폼이 스마트폰이기 </a:t>
            </a:r>
            <a:r>
              <a:rPr lang="ko-KR" altLang="en-US" sz="900" dirty="0" err="1"/>
              <a:t>떄문에</a:t>
            </a:r>
            <a:r>
              <a:rPr lang="ko-KR" altLang="en-US" sz="900" dirty="0"/>
              <a:t> 비교적 접근이 용이하다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음성으로 조작 안내를 제공하며</a:t>
            </a:r>
            <a:r>
              <a:rPr lang="en-US" altLang="ko-KR" sz="900" dirty="0"/>
              <a:t>, </a:t>
            </a:r>
          </a:p>
          <a:p>
            <a:r>
              <a:rPr lang="en-US" altLang="ko-KR" sz="900" dirty="0"/>
              <a:t>       </a:t>
            </a:r>
            <a:r>
              <a:rPr lang="ko-KR" altLang="en-US" sz="900" dirty="0"/>
              <a:t>  사용자가 직접 조작하는 구조이기 </a:t>
            </a:r>
            <a:r>
              <a:rPr lang="ko-KR" altLang="en-US" sz="900" dirty="0" err="1"/>
              <a:t>떄문에</a:t>
            </a:r>
            <a:r>
              <a:rPr lang="ko-KR" altLang="en-US" sz="900" dirty="0"/>
              <a:t>  </a:t>
            </a:r>
            <a:endParaRPr lang="en-US" altLang="ko-KR" sz="900" dirty="0"/>
          </a:p>
          <a:p>
            <a:r>
              <a:rPr lang="en-US" altLang="ko-KR" sz="900" dirty="0"/>
              <a:t>         </a:t>
            </a:r>
            <a:r>
              <a:rPr lang="ko-KR" altLang="en-US" sz="900" dirty="0"/>
              <a:t>조작법을 외울 필요 없다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en-US" altLang="ko-KR" sz="900" dirty="0"/>
              <a:t>3.       </a:t>
            </a:r>
            <a:r>
              <a:rPr lang="ko-KR" altLang="en-US" sz="900" dirty="0"/>
              <a:t>사용자가 시각 보조 도구로 사용하는데</a:t>
            </a:r>
            <a:endParaRPr lang="en-US" altLang="ko-KR" sz="900" dirty="0"/>
          </a:p>
          <a:p>
            <a:r>
              <a:rPr lang="en-US" altLang="ko-KR" sz="900" dirty="0"/>
              <a:t>        </a:t>
            </a:r>
            <a:r>
              <a:rPr lang="ko-KR" altLang="en-US" sz="900" dirty="0"/>
              <a:t> </a:t>
            </a:r>
            <a:r>
              <a:rPr lang="ko-KR" altLang="en-US" sz="900" dirty="0" err="1"/>
              <a:t>비용지출할</a:t>
            </a:r>
            <a:r>
              <a:rPr lang="ko-KR" altLang="en-US" sz="900" dirty="0"/>
              <a:t> 필요 없다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r>
              <a:rPr lang="en-US" altLang="ko-KR" sz="900" dirty="0"/>
              <a:t>4.      </a:t>
            </a:r>
            <a:r>
              <a:rPr lang="ko-KR" altLang="en-US" sz="900" dirty="0"/>
              <a:t>인식하는 장애물의 범위가 넓어졌다</a:t>
            </a:r>
            <a:r>
              <a:rPr lang="en-US" altLang="ko-KR" sz="900" dirty="0"/>
              <a:t>. </a:t>
            </a:r>
          </a:p>
          <a:p>
            <a:r>
              <a:rPr lang="en-US" altLang="ko-KR" sz="900" dirty="0"/>
              <a:t>          -&gt; </a:t>
            </a:r>
            <a:r>
              <a:rPr lang="ko-KR" altLang="en-US" sz="900" dirty="0"/>
              <a:t>유동 장애물을 파악할 수 있게 되었다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5. </a:t>
            </a:r>
            <a:r>
              <a:rPr lang="ko-KR" altLang="en-US" sz="900" dirty="0"/>
              <a:t>    편의점 인기 품목은 </a:t>
            </a:r>
            <a:r>
              <a:rPr lang="en-US" altLang="ko-KR" sz="900" dirty="0"/>
              <a:t>25% </a:t>
            </a:r>
            <a:r>
              <a:rPr lang="ko-KR" altLang="en-US" sz="900" dirty="0"/>
              <a:t>할인</a:t>
            </a:r>
            <a:endParaRPr lang="en-US" altLang="ko-KR" sz="9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ko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D1AEB-BA2E-2025-30CB-8C626888060B}"/>
              </a:ext>
            </a:extLst>
          </p:cNvPr>
          <p:cNvSpPr txBox="1"/>
          <p:nvPr/>
        </p:nvSpPr>
        <p:spPr>
          <a:xfrm>
            <a:off x="6306503" y="1890294"/>
            <a:ext cx="31597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900" dirty="0"/>
              <a:t>신호등과 같은 공공시설에 </a:t>
            </a:r>
            <a:r>
              <a:rPr lang="ko-KR" altLang="en-US" sz="900" dirty="0" err="1"/>
              <a:t>비콘</a:t>
            </a:r>
            <a:r>
              <a:rPr lang="ko-KR" altLang="en-US" sz="900" dirty="0"/>
              <a:t> 단말기가 얼마나 배치되어 </a:t>
            </a:r>
            <a:r>
              <a:rPr lang="ko-KR" altLang="en-US" sz="900" dirty="0" err="1"/>
              <a:t>었는지가</a:t>
            </a:r>
            <a:r>
              <a:rPr lang="ko-KR" altLang="en-US" sz="900" dirty="0"/>
              <a:t> 어플 서비스 품질을 결정한다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FontTx/>
              <a:buAutoNum type="arabicPeriod"/>
            </a:pPr>
            <a:r>
              <a:rPr lang="en-US" altLang="ko-KR" sz="900" dirty="0"/>
              <a:t>API </a:t>
            </a:r>
            <a:r>
              <a:rPr lang="ko-KR" altLang="en-US" sz="900" dirty="0"/>
              <a:t>서비스가 갑자기 중단되거나 속도가 지연될 가능성이 존재한다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경로 설정이 반드시 효율적인 탐색을 보장하지는  않는다</a:t>
            </a:r>
            <a:r>
              <a:rPr lang="en-US" altLang="ko-KR" sz="900" dirty="0"/>
              <a:t> . </a:t>
            </a:r>
            <a:r>
              <a:rPr lang="ko-KR" altLang="en-US" sz="900" dirty="0"/>
              <a:t>심지어 잘못된 탐색을 할 수도 있다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거리에 유동 장애물이 없지만</a:t>
            </a:r>
            <a:r>
              <a:rPr lang="en-US" altLang="ko-KR" sz="900" dirty="0"/>
              <a:t>, </a:t>
            </a:r>
            <a:r>
              <a:rPr lang="ko-KR" altLang="en-US" sz="900" dirty="0"/>
              <a:t>시스템에서는 이를 존재하는 것으로 간주하여 의도치 않게  서비스 신뢰성이 낮아질 수 있다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편의점 할인 쿠폰을 제공하기 위해 </a:t>
            </a:r>
            <a:r>
              <a:rPr lang="en-US" altLang="ko-KR" sz="900" dirty="0"/>
              <a:t>GS25, CU </a:t>
            </a:r>
            <a:r>
              <a:rPr lang="ko-KR" altLang="en-US" sz="900" dirty="0"/>
              <a:t>세븐일레븐 등과 제휴를 맺는 노력이 필요하다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ko-KR" altLang="en-US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E1ADAE-437E-7267-EA46-D35D37B39507}"/>
              </a:ext>
            </a:extLst>
          </p:cNvPr>
          <p:cNvSpPr txBox="1"/>
          <p:nvPr/>
        </p:nvSpPr>
        <p:spPr>
          <a:xfrm>
            <a:off x="2850515" y="5022573"/>
            <a:ext cx="315976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1.</a:t>
            </a:r>
            <a:r>
              <a:rPr lang="ko-KR" altLang="en-US" sz="900" dirty="0"/>
              <a:t> 건물 평면도를 열람할 수 있도록 승인</a:t>
            </a:r>
            <a:endParaRPr lang="en-US" altLang="ko-KR" sz="900" dirty="0"/>
          </a:p>
          <a:p>
            <a:r>
              <a:rPr lang="en-US" altLang="ko-KR" sz="900" dirty="0"/>
              <a:t>( </a:t>
            </a:r>
            <a:r>
              <a:rPr lang="ko-KR" altLang="en-US" sz="900" dirty="0"/>
              <a:t>규제 </a:t>
            </a:r>
            <a:r>
              <a:rPr lang="ko-KR" altLang="en-US" sz="900" dirty="0" err="1"/>
              <a:t>샌드박스</a:t>
            </a:r>
            <a:r>
              <a:rPr lang="ko-KR" altLang="en-US" sz="900" dirty="0"/>
              <a:t> 승인</a:t>
            </a:r>
            <a:r>
              <a:rPr lang="en-US" altLang="ko-KR" sz="900" dirty="0"/>
              <a:t>)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점자 </a:t>
            </a:r>
            <a:r>
              <a:rPr lang="ko-KR" altLang="en-US" sz="900" dirty="0" err="1"/>
              <a:t>보도블럭과</a:t>
            </a:r>
            <a:r>
              <a:rPr lang="ko-KR" altLang="en-US" sz="900" dirty="0"/>
              <a:t> 음향 신호기의 수가 부족하고</a:t>
            </a:r>
            <a:endParaRPr lang="en-US" altLang="ko-KR" sz="900" dirty="0"/>
          </a:p>
          <a:p>
            <a:r>
              <a:rPr lang="ko-KR" altLang="en-US" sz="900" dirty="0"/>
              <a:t>기능조차 제 역할을 하지 못한다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en-US" altLang="ko-KR" sz="900" dirty="0"/>
              <a:t>3. </a:t>
            </a:r>
            <a:r>
              <a:rPr lang="ko-KR" altLang="en-US" sz="900" dirty="0"/>
              <a:t>떠오르는 리워드 앱 시장</a:t>
            </a:r>
            <a:endParaRPr lang="en-US" altLang="ko-KR" sz="900" dirty="0"/>
          </a:p>
          <a:p>
            <a:endParaRPr lang="en-US" altLang="ko-KR" sz="9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endParaRPr lang="ko-KR" altLang="en-US" sz="1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7E2D1-BE9B-A6B8-043E-9DF9BAD40186}"/>
              </a:ext>
            </a:extLst>
          </p:cNvPr>
          <p:cNvSpPr txBox="1"/>
          <p:nvPr/>
        </p:nvSpPr>
        <p:spPr>
          <a:xfrm>
            <a:off x="6538213" y="5183309"/>
            <a:ext cx="26963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1. </a:t>
            </a:r>
            <a:r>
              <a:rPr lang="ko-KR" altLang="en-US" sz="900" dirty="0"/>
              <a:t>스마트폰이 아닌 팔목 밴드나 안경과 같은 시각 장애인 전용 보조 도구가 존재한다</a:t>
            </a:r>
            <a:r>
              <a:rPr lang="en-US" altLang="ko-KR" sz="9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위와 같은 보조 도구는 물체 인식</a:t>
            </a:r>
            <a:r>
              <a:rPr lang="en-US" altLang="ko-KR" sz="900" dirty="0"/>
              <a:t>, </a:t>
            </a:r>
            <a:r>
              <a:rPr lang="ko-KR" altLang="en-US" sz="900" dirty="0"/>
              <a:t>및 안면 인식과 같은 강력한 기능을 제공한다</a:t>
            </a:r>
            <a:r>
              <a:rPr lang="en-US" altLang="ko-KR" sz="9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11685-8052-AC95-80A1-B4C7923DE864}"/>
              </a:ext>
            </a:extLst>
          </p:cNvPr>
          <p:cNvSpPr txBox="1"/>
          <p:nvPr/>
        </p:nvSpPr>
        <p:spPr>
          <a:xfrm>
            <a:off x="418070" y="837501"/>
            <a:ext cx="107274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S : </a:t>
            </a:r>
            <a:r>
              <a:rPr lang="ko-KR" altLang="en-US" sz="1700" b="1" dirty="0"/>
              <a:t>스마트폰의 대중화로 서비스 접근이 </a:t>
            </a:r>
            <a:r>
              <a:rPr lang="ko-KR" altLang="en-US" sz="1700" b="1" dirty="0" err="1"/>
              <a:t>용이해졌다</a:t>
            </a:r>
            <a:r>
              <a:rPr lang="en-US" altLang="ko-KR" sz="1700" b="1" dirty="0"/>
              <a:t>.</a:t>
            </a:r>
          </a:p>
          <a:p>
            <a:r>
              <a:rPr lang="en-US" altLang="ko-KR" sz="1700" b="1" dirty="0"/>
              <a:t>W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:</a:t>
            </a:r>
            <a:r>
              <a:rPr lang="ko-KR" altLang="en-US" sz="1700" b="1" dirty="0"/>
              <a:t> 길 찾기 솔루션 기술에 대한 의문이 있다</a:t>
            </a:r>
            <a:r>
              <a:rPr lang="en-US" altLang="ko-KR" sz="1700" b="1" dirty="0"/>
              <a:t>.</a:t>
            </a:r>
          </a:p>
          <a:p>
            <a:r>
              <a:rPr lang="en-US" altLang="ko-KR" sz="1700" b="1" dirty="0"/>
              <a:t>O : </a:t>
            </a:r>
            <a:r>
              <a:rPr lang="ko-KR" altLang="en-US" sz="1700" b="1" dirty="0"/>
              <a:t>기존의 장애인 보조 도구가 제 역할을 제대로 하지 못했다</a:t>
            </a:r>
            <a:r>
              <a:rPr lang="en-US" altLang="ko-KR" sz="1700" b="1" dirty="0"/>
              <a:t>. </a:t>
            </a:r>
          </a:p>
          <a:p>
            <a:r>
              <a:rPr lang="en-US" altLang="ko-KR" sz="1700" b="1" dirty="0"/>
              <a:t>T : </a:t>
            </a:r>
            <a:r>
              <a:rPr lang="ko-KR" altLang="en-US" sz="1700" b="1" dirty="0"/>
              <a:t>다양한 도구 등장하여 안면 인식과 같은 기능을 제공하고 있다</a:t>
            </a:r>
            <a:r>
              <a:rPr lang="en-US" altLang="ko-KR" sz="1700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CD413-8811-375B-37A3-2221618CAA54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18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55892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3.2.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SWOT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grpSp>
        <p:nvGrpSpPr>
          <p:cNvPr id="4" name="Group 49">
            <a:extLst>
              <a:ext uri="{FF2B5EF4-FFF2-40B4-BE49-F238E27FC236}">
                <a16:creationId xmlns:a16="http://schemas.microsoft.com/office/drawing/2014/main" id="{2E11CF1B-82A6-0DAE-A186-AEB64A2C88E9}"/>
              </a:ext>
            </a:extLst>
          </p:cNvPr>
          <p:cNvGrpSpPr>
            <a:grpSpLocks/>
          </p:cNvGrpSpPr>
          <p:nvPr/>
        </p:nvGrpSpPr>
        <p:grpSpPr bwMode="auto">
          <a:xfrm>
            <a:off x="2362337" y="2703143"/>
            <a:ext cx="6802166" cy="3952875"/>
            <a:chOff x="1094" y="1091"/>
            <a:chExt cx="4345" cy="2490"/>
          </a:xfrm>
        </p:grpSpPr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6900D244-ABDD-43E2-5B7F-F69E3E786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091"/>
              <a:ext cx="1833" cy="4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457200" indent="-457200">
                <a:defRPr/>
              </a:pPr>
              <a:endParaRPr kumimoji="0"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kumimoji="0"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r>
                <a:rPr kumimoji="0" lang="en-US" altLang="ko-KR" sz="1400" dirty="0">
                  <a:latin typeface="HY견고딕" pitchFamily="18" charset="-127"/>
                  <a:ea typeface="HY견고딕" pitchFamily="18" charset="-127"/>
                </a:rPr>
                <a:t>O (</a:t>
              </a:r>
              <a:r>
                <a:rPr kumimoji="0" lang="ko-KR" altLang="en-US" sz="1400" dirty="0">
                  <a:latin typeface="HY견고딕" pitchFamily="18" charset="-127"/>
                  <a:ea typeface="HY견고딕" pitchFamily="18" charset="-127"/>
                </a:rPr>
                <a:t>기회</a:t>
              </a:r>
              <a:r>
                <a:rPr kumimoji="0" lang="en-US" altLang="ko-KR" sz="1400" dirty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457200" indent="-457200">
                <a:defRPr/>
              </a:pPr>
              <a:endParaRPr kumimoji="0"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ED3DD880-2155-256B-0261-69805DC6C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1091"/>
              <a:ext cx="1833" cy="67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헤드라인M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T (</a:t>
              </a:r>
              <a:r>
                <a:rPr lang="ko-KR" altLang="en-US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위협</a:t>
              </a: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438D9EFC-8D86-547D-1D76-10F4E3354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" y="1536"/>
              <a:ext cx="538" cy="98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457200" indent="-457200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S (</a:t>
              </a:r>
              <a:r>
                <a:rPr lang="ko-KR" altLang="en-US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강점</a:t>
              </a: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3BFF5BD0-2418-6AAA-2DF5-93A6314B0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" y="2592"/>
              <a:ext cx="538" cy="98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457200" indent="-457200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W (</a:t>
              </a:r>
              <a:r>
                <a:rPr lang="ko-KR" altLang="en-US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약점</a:t>
              </a: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420788EF-B71D-BC5A-221A-A7A9A8C51C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536"/>
              <a:ext cx="3759" cy="2031"/>
              <a:chOff x="703" y="799"/>
              <a:chExt cx="4354" cy="2813"/>
            </a:xfrm>
          </p:grpSpPr>
          <p:sp>
            <p:nvSpPr>
              <p:cNvPr id="15" name="Rectangle 40">
                <a:extLst>
                  <a:ext uri="{FF2B5EF4-FFF2-40B4-BE49-F238E27FC236}">
                    <a16:creationId xmlns:a16="http://schemas.microsoft.com/office/drawing/2014/main" id="{7BFCD56B-40F9-C37B-0076-1781773E2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799"/>
                <a:ext cx="2132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 eaLnBrk="0" latinLnBrk="0" hangingPunct="0">
                  <a:defRPr/>
                </a:pPr>
                <a:endParaRPr lang="en-US" altLang="ko-KR" sz="1400" b="1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eaLnBrk="0" latinLnBrk="0" hangingPunct="0">
                  <a:defRPr/>
                </a:pPr>
                <a:endParaRPr lang="en-US" altLang="ko-KR" sz="14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27697838-2CCD-0B65-1830-9189B4C7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2251"/>
                <a:ext cx="2132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 eaLnBrk="0" latinLnBrk="0" hangingPunct="0">
                  <a:defRPr/>
                </a:pPr>
                <a:endParaRPr lang="ko-KR" altLang="en-US" sz="14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7" name="Rectangle 42">
                <a:extLst>
                  <a:ext uri="{FF2B5EF4-FFF2-40B4-BE49-F238E27FC236}">
                    <a16:creationId xmlns:a16="http://schemas.microsoft.com/office/drawing/2014/main" id="{A3430BDC-13A6-254A-013C-35AF783DE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251"/>
                <a:ext cx="2131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 eaLnBrk="0" latinLnBrk="0" hangingPunct="0">
                  <a:defRPr/>
                </a:pPr>
                <a:endParaRPr kumimoji="0" lang="en-US" altLang="ko-KR" sz="1800" dirty="0"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eaLnBrk="0" latinLnBrk="0" hangingPunct="0">
                  <a:defRPr/>
                </a:pPr>
                <a:endParaRPr kumimoji="0" lang="en-US" altLang="ko-KR" sz="1400" b="1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eaLnBrk="0" latinLnBrk="0" hangingPunct="0">
                  <a:defRPr/>
                </a:pPr>
                <a:r>
                  <a:rPr kumimoji="0" lang="ko-KR" altLang="en-US" sz="1800" dirty="0">
                    <a:latin typeface="HY견고딕" pitchFamily="18" charset="-127"/>
                    <a:ea typeface="HY견고딕" pitchFamily="18" charset="-127"/>
                  </a:rPr>
                  <a:t>  </a:t>
                </a:r>
              </a:p>
            </p:txBody>
          </p:sp>
          <p:sp>
            <p:nvSpPr>
              <p:cNvPr id="18" name="Rectangle 43">
                <a:extLst>
                  <a:ext uri="{FF2B5EF4-FFF2-40B4-BE49-F238E27FC236}">
                    <a16:creationId xmlns:a16="http://schemas.microsoft.com/office/drawing/2014/main" id="{1023DCDB-B3E1-EEE9-DE05-993142D90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799"/>
                <a:ext cx="2131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 eaLnBrk="0" latinLnBrk="0" hangingPunct="0">
                  <a:defRPr/>
                </a:pPr>
                <a:endParaRPr kumimoji="0" lang="en-US" altLang="ko-KR" sz="14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Rectangle 44">
                <a:extLst>
                  <a:ext uri="{FF2B5EF4-FFF2-40B4-BE49-F238E27FC236}">
                    <a16:creationId xmlns:a16="http://schemas.microsoft.com/office/drawing/2014/main" id="{107067F9-AB14-BCA4-A4A5-C0BB2CBAF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1842"/>
                <a:ext cx="816" cy="7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/>
                <a:r>
                  <a:rPr kumimoji="0"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SO     ST</a:t>
                </a:r>
              </a:p>
              <a:p>
                <a:pPr algn="ctr" latinLnBrk="0"/>
                <a:endParaRPr kumimoji="0"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 latinLnBrk="0"/>
                <a:r>
                  <a:rPr kumimoji="0"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WO      WT</a:t>
                </a:r>
              </a:p>
            </p:txBody>
          </p:sp>
        </p:grpSp>
        <p:grpSp>
          <p:nvGrpSpPr>
            <p:cNvPr id="12" name="Group 45">
              <a:extLst>
                <a:ext uri="{FF2B5EF4-FFF2-40B4-BE49-F238E27FC236}">
                  <a16:creationId xmlns:a16="http://schemas.microsoft.com/office/drawing/2014/main" id="{2B494497-89FB-C990-F5F1-F9502017E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" y="2289"/>
              <a:ext cx="744" cy="557"/>
              <a:chOff x="2427" y="1842"/>
              <a:chExt cx="861" cy="772"/>
            </a:xfrm>
          </p:grpSpPr>
          <p:sp>
            <p:nvSpPr>
              <p:cNvPr id="13" name="Line 46">
                <a:extLst>
                  <a:ext uri="{FF2B5EF4-FFF2-40B4-BE49-F238E27FC236}">
                    <a16:creationId xmlns:a16="http://schemas.microsoft.com/office/drawing/2014/main" id="{2F55875E-DE61-18B3-77B0-8AA28232D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842"/>
                <a:ext cx="0" cy="772"/>
              </a:xfrm>
              <a:prstGeom prst="line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Line 47">
                <a:extLst>
                  <a:ext uri="{FF2B5EF4-FFF2-40B4-BE49-F238E27FC236}">
                    <a16:creationId xmlns:a16="http://schemas.microsoft.com/office/drawing/2014/main" id="{7C069108-9F65-73CB-2128-DA593A5E3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7" y="2251"/>
                <a:ext cx="861" cy="0"/>
              </a:xfrm>
              <a:prstGeom prst="line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F56256E-C3F7-110B-6994-BCACBE72E37D}"/>
              </a:ext>
            </a:extLst>
          </p:cNvPr>
          <p:cNvSpPr txBox="1"/>
          <p:nvPr/>
        </p:nvSpPr>
        <p:spPr>
          <a:xfrm>
            <a:off x="3253027" y="3374554"/>
            <a:ext cx="2869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점자 </a:t>
            </a:r>
            <a:r>
              <a:rPr lang="ko-KR" altLang="en-US" sz="1000" dirty="0" err="1"/>
              <a:t>보드블럭과</a:t>
            </a:r>
            <a:r>
              <a:rPr lang="ko-KR" altLang="en-US" sz="1000" dirty="0"/>
              <a:t> 음향 신호기의 완벽한 대체제로 평가받을 수 있도록</a:t>
            </a:r>
            <a:r>
              <a:rPr lang="en-US" altLang="ko-KR" sz="1000" dirty="0"/>
              <a:t> </a:t>
            </a:r>
            <a:r>
              <a:rPr lang="ko-KR" altLang="en-US" sz="1000" dirty="0"/>
              <a:t>장애인을 위한 고객 지원 접근성을 향상시키고</a:t>
            </a:r>
            <a:r>
              <a:rPr lang="en-US" altLang="ko-KR" sz="1000" dirty="0"/>
              <a:t>, </a:t>
            </a:r>
            <a:r>
              <a:rPr lang="ko-KR" altLang="en-US" sz="1000" dirty="0"/>
              <a:t>사용성을 높이는 </a:t>
            </a:r>
            <a:r>
              <a:rPr lang="en-US" altLang="ko-KR" sz="1000" dirty="0"/>
              <a:t>UI</a:t>
            </a:r>
            <a:r>
              <a:rPr lang="ko-KR" altLang="en-US" sz="1000" dirty="0"/>
              <a:t>를 구축한다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떠오르는 리워드 앱 시장에서</a:t>
            </a:r>
            <a:endParaRPr lang="en-US" altLang="ko-KR" sz="1000" dirty="0"/>
          </a:p>
          <a:p>
            <a:r>
              <a:rPr lang="ko-KR" altLang="en-US" sz="1000" dirty="0"/>
              <a:t>차별화를 위해 인기품목에 대해</a:t>
            </a:r>
            <a:endParaRPr lang="en-US" altLang="ko-KR" sz="1000" dirty="0"/>
          </a:p>
          <a:p>
            <a:r>
              <a:rPr lang="en-US" altLang="ko-KR" sz="1000" dirty="0"/>
              <a:t>25% </a:t>
            </a:r>
            <a:r>
              <a:rPr lang="ko-KR" altLang="en-US" sz="1000" dirty="0"/>
              <a:t>할인 정책을 펼친다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/>
              <a:t>       </a:t>
            </a:r>
          </a:p>
          <a:p>
            <a:r>
              <a:rPr lang="en-US" altLang="ko-KR" sz="1000" dirty="0"/>
              <a:t>   </a:t>
            </a:r>
          </a:p>
          <a:p>
            <a:r>
              <a:rPr lang="en-US" altLang="ko-KR" sz="1000" dirty="0"/>
              <a:t>       </a:t>
            </a:r>
            <a:r>
              <a:rPr lang="ko-KR" altLang="en-US" sz="10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32030E-D7E3-15EB-D0CE-8DC0D2EAB9C9}"/>
              </a:ext>
            </a:extLst>
          </p:cNvPr>
          <p:cNvSpPr txBox="1"/>
          <p:nvPr/>
        </p:nvSpPr>
        <p:spPr>
          <a:xfrm>
            <a:off x="3283163" y="5155572"/>
            <a:ext cx="2969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최우선으로 사용했던 </a:t>
            </a:r>
            <a:r>
              <a:rPr lang="en-US" altLang="ko-KR" sz="1000" dirty="0"/>
              <a:t>API</a:t>
            </a:r>
            <a:r>
              <a:rPr lang="ko-KR" altLang="en-US" sz="1000" dirty="0"/>
              <a:t>에 문제가 발생할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차선책으로 준비한 </a:t>
            </a:r>
            <a:r>
              <a:rPr lang="en-US" altLang="ko-KR" sz="1000" dirty="0"/>
              <a:t>API</a:t>
            </a:r>
            <a:r>
              <a:rPr lang="ko-KR" altLang="en-US" sz="1000" dirty="0"/>
              <a:t>를</a:t>
            </a:r>
            <a:r>
              <a:rPr lang="en-US" altLang="ko-KR" sz="1000" dirty="0"/>
              <a:t> </a:t>
            </a:r>
            <a:r>
              <a:rPr lang="ko-KR" altLang="en-US" sz="1000" dirty="0"/>
              <a:t>이용해 서비스의 안정성을 높인다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서비스가 안정되고 시장성이 확보되면 </a:t>
            </a:r>
            <a:endParaRPr lang="en-US" altLang="ko-KR" sz="1000" dirty="0"/>
          </a:p>
          <a:p>
            <a:r>
              <a:rPr lang="ko-KR" altLang="en-US" sz="1000" dirty="0"/>
              <a:t>실시간으로 관제 시스템의 데이터 입력</a:t>
            </a:r>
            <a:r>
              <a:rPr lang="en-US" altLang="ko-KR" sz="1000" dirty="0"/>
              <a:t> </a:t>
            </a:r>
            <a:r>
              <a:rPr lang="ko-KR" altLang="en-US" sz="1000" dirty="0"/>
              <a:t>및 삭제가 이루어지도록 개선한다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.</a:t>
            </a:r>
            <a:r>
              <a:rPr lang="ko-KR" altLang="en-US" sz="10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C42F58-5C62-4DCF-7AC9-3DB79484B6FD}"/>
              </a:ext>
            </a:extLst>
          </p:cNvPr>
          <p:cNvSpPr txBox="1"/>
          <p:nvPr/>
        </p:nvSpPr>
        <p:spPr>
          <a:xfrm>
            <a:off x="6371117" y="3458288"/>
            <a:ext cx="2969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r>
              <a:rPr lang="en-US" altLang="ko-KR" sz="1000" dirty="0"/>
              <a:t>.</a:t>
            </a:r>
            <a:r>
              <a:rPr lang="ko-KR" altLang="en-US" sz="1000" dirty="0"/>
              <a:t>우리 서비스는 제품 구매에 비용이 발생하지 않음을 강조한다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대중적인 매체이며 누구나 차별 없이 사용할 수 있음을 강조한다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r>
              <a:rPr lang="en-US" altLang="ko-KR" sz="1000" dirty="0"/>
              <a:t> .</a:t>
            </a:r>
            <a:r>
              <a:rPr lang="ko-KR" altLang="en-US" sz="10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AC54A2-C9C8-0131-AF2F-DA3CE7515DB0}"/>
              </a:ext>
            </a:extLst>
          </p:cNvPr>
          <p:cNvSpPr txBox="1"/>
          <p:nvPr/>
        </p:nvSpPr>
        <p:spPr>
          <a:xfrm>
            <a:off x="418070" y="837500"/>
            <a:ext cx="106907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SO : </a:t>
            </a:r>
            <a:r>
              <a:rPr lang="ko-KR" altLang="en-US" sz="1700" b="1" dirty="0"/>
              <a:t>고객 지원 접근성을 향상시키고</a:t>
            </a:r>
            <a:r>
              <a:rPr lang="en-US" altLang="ko-KR" sz="1700" b="1" dirty="0"/>
              <a:t> </a:t>
            </a:r>
            <a:r>
              <a:rPr lang="ko-KR" altLang="en-US" sz="1700" b="1" dirty="0"/>
              <a:t>사용성을 높이기 위한 </a:t>
            </a:r>
            <a:r>
              <a:rPr lang="en-US" altLang="ko-KR" sz="1700" b="1" dirty="0"/>
              <a:t>UI </a:t>
            </a:r>
            <a:r>
              <a:rPr lang="ko-KR" altLang="en-US" sz="1700" b="1" dirty="0"/>
              <a:t>구축 전략이 필요하다</a:t>
            </a:r>
            <a:r>
              <a:rPr lang="en-US" altLang="ko-KR" sz="1700" b="1" dirty="0"/>
              <a:t>.</a:t>
            </a:r>
            <a:r>
              <a:rPr lang="ko-KR" altLang="en-US" sz="1700" b="1" dirty="0"/>
              <a:t> </a:t>
            </a:r>
            <a:endParaRPr lang="en-US" altLang="ko-KR" sz="1700" b="1" dirty="0"/>
          </a:p>
          <a:p>
            <a:r>
              <a:rPr lang="en-US" altLang="ko-KR" sz="1700" b="1" dirty="0"/>
              <a:t>ST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:</a:t>
            </a:r>
            <a:r>
              <a:rPr lang="ko-KR" altLang="en-US" sz="1700" b="1" dirty="0"/>
              <a:t> 우리 서비스는 대중성과 무비용의 특징을 가지고 있다</a:t>
            </a:r>
            <a:r>
              <a:rPr lang="en-US" altLang="ko-KR" sz="1700" b="1" dirty="0"/>
              <a:t>.</a:t>
            </a:r>
          </a:p>
          <a:p>
            <a:r>
              <a:rPr lang="en-US" altLang="ko-KR" sz="1700" b="1" dirty="0"/>
              <a:t>WO : </a:t>
            </a:r>
            <a:r>
              <a:rPr lang="ko-KR" altLang="en-US" sz="1700" b="1" dirty="0"/>
              <a:t>기술 속도 지연</a:t>
            </a:r>
            <a:r>
              <a:rPr lang="en-US" altLang="ko-KR" sz="1700" b="1" dirty="0"/>
              <a:t> </a:t>
            </a:r>
            <a:r>
              <a:rPr lang="ko-KR" altLang="en-US" sz="1700" b="1" dirty="0"/>
              <a:t>및 서비스 중단에 대비할 수 있는 대체 방안  준비 </a:t>
            </a:r>
            <a:endParaRPr lang="en-US" altLang="ko-KR" sz="1700" b="1" dirty="0"/>
          </a:p>
          <a:p>
            <a:endParaRPr lang="en-US" altLang="ko-KR" sz="1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9C1AD7-C422-36C4-7C4B-03D8E996B558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19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06206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4A8A9A-D0C2-6B8C-31E7-9B3ACC985F54}"/>
              </a:ext>
            </a:extLst>
          </p:cNvPr>
          <p:cNvSpPr txBox="1"/>
          <p:nvPr/>
        </p:nvSpPr>
        <p:spPr>
          <a:xfrm>
            <a:off x="-761557" y="-25668"/>
            <a:ext cx="8228713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5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         </a:t>
            </a:r>
            <a:r>
              <a:rPr lang="ko-KR" altLang="en-US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목차</a:t>
            </a:r>
            <a:endParaRPr lang="en-US" altLang="ko-KR" sz="2400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D3296-3399-E54E-B2BD-4096A3568867}"/>
              </a:ext>
            </a:extLst>
          </p:cNvPr>
          <p:cNvSpPr txBox="1"/>
          <p:nvPr/>
        </p:nvSpPr>
        <p:spPr>
          <a:xfrm>
            <a:off x="842187" y="1799770"/>
            <a:ext cx="46523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1.1. </a:t>
            </a:r>
            <a:r>
              <a:rPr lang="ko-KR" altLang="en-US" sz="1700" dirty="0"/>
              <a:t>콘텐츠 기획 및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569D-8FA6-4A18-AAE1-55F8FE396578}"/>
              </a:ext>
            </a:extLst>
          </p:cNvPr>
          <p:cNvSpPr txBox="1"/>
          <p:nvPr/>
        </p:nvSpPr>
        <p:spPr>
          <a:xfrm>
            <a:off x="842187" y="2391930"/>
            <a:ext cx="45008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1.2. </a:t>
            </a:r>
            <a:r>
              <a:rPr lang="ko-KR" altLang="en-US" sz="1700" dirty="0"/>
              <a:t>프로젝트 </a:t>
            </a:r>
            <a:r>
              <a:rPr lang="ko-KR" altLang="en-US" sz="1700" dirty="0" err="1"/>
              <a:t>브리프</a:t>
            </a:r>
            <a:endParaRPr lang="ko-KR" altLang="en-US" sz="1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8547E-6EE6-3724-AD2F-3956C3238988}"/>
              </a:ext>
            </a:extLst>
          </p:cNvPr>
          <p:cNvSpPr txBox="1"/>
          <p:nvPr/>
        </p:nvSpPr>
        <p:spPr>
          <a:xfrm>
            <a:off x="652012" y="3958663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2. </a:t>
            </a:r>
            <a:r>
              <a:rPr lang="ko-KR" altLang="en-US" sz="1700" dirty="0"/>
              <a:t>어플 모델</a:t>
            </a:r>
            <a:r>
              <a:rPr lang="en-US" altLang="ko-KR" sz="1700" dirty="0"/>
              <a:t> </a:t>
            </a:r>
            <a:endParaRPr lang="ko-KR" alt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6F2C0-9BA9-578C-A15A-D77AE88D4568}"/>
              </a:ext>
            </a:extLst>
          </p:cNvPr>
          <p:cNvSpPr txBox="1"/>
          <p:nvPr/>
        </p:nvSpPr>
        <p:spPr>
          <a:xfrm>
            <a:off x="5043552" y="1770256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3.1. </a:t>
            </a:r>
            <a:r>
              <a:rPr lang="ko-KR" altLang="en-US" sz="1700" dirty="0"/>
              <a:t>경쟁사 분석</a:t>
            </a:r>
            <a:r>
              <a:rPr lang="en-US" altLang="ko-KR" sz="1700" dirty="0"/>
              <a:t> </a:t>
            </a:r>
            <a:endParaRPr lang="ko-KR" altLang="en-US" sz="1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19589-4AA6-D55D-8DC6-9274CCFCF7D1}"/>
              </a:ext>
            </a:extLst>
          </p:cNvPr>
          <p:cNvSpPr txBox="1"/>
          <p:nvPr/>
        </p:nvSpPr>
        <p:spPr>
          <a:xfrm>
            <a:off x="5141846" y="4423493"/>
            <a:ext cx="3240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4.1. 4P </a:t>
            </a:r>
            <a:r>
              <a:rPr lang="ko-KR" altLang="en-US" sz="1700" dirty="0"/>
              <a:t>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8F5F5D-F598-2EAA-363D-1BED86B73499}"/>
              </a:ext>
            </a:extLst>
          </p:cNvPr>
          <p:cNvSpPr txBox="1"/>
          <p:nvPr/>
        </p:nvSpPr>
        <p:spPr>
          <a:xfrm>
            <a:off x="5141846" y="5048531"/>
            <a:ext cx="50163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4.2.</a:t>
            </a:r>
            <a:r>
              <a:rPr lang="ko-KR" altLang="en-US" sz="1700" dirty="0"/>
              <a:t>시각장애인 </a:t>
            </a:r>
            <a:r>
              <a:rPr lang="en-US" altLang="ko-KR" sz="1700" dirty="0"/>
              <a:t>STP </a:t>
            </a:r>
            <a:r>
              <a:rPr lang="ko-KR" altLang="en-US" sz="1700" dirty="0"/>
              <a:t>분석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76491-8651-05D1-6966-88C67F31DF4D}"/>
              </a:ext>
            </a:extLst>
          </p:cNvPr>
          <p:cNvSpPr txBox="1"/>
          <p:nvPr/>
        </p:nvSpPr>
        <p:spPr>
          <a:xfrm>
            <a:off x="5043552" y="2964320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3.3. </a:t>
            </a:r>
            <a:r>
              <a:rPr lang="ko-KR" altLang="en-US" sz="1700" dirty="0" err="1"/>
              <a:t>포지셔닝맵</a:t>
            </a:r>
            <a:endParaRPr lang="ko-KR" altLang="en-US" sz="1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291C15-F9AE-E11A-8182-35F2D506394F}"/>
              </a:ext>
            </a:extLst>
          </p:cNvPr>
          <p:cNvSpPr txBox="1"/>
          <p:nvPr/>
        </p:nvSpPr>
        <p:spPr>
          <a:xfrm>
            <a:off x="8689216" y="1214022"/>
            <a:ext cx="3240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5. </a:t>
            </a:r>
            <a:r>
              <a:rPr lang="ko-KR" altLang="en-US" sz="1700" dirty="0"/>
              <a:t>수익 모델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924D81-73F8-53CB-137E-560AD19A1FB0}"/>
              </a:ext>
            </a:extLst>
          </p:cNvPr>
          <p:cNvSpPr txBox="1"/>
          <p:nvPr/>
        </p:nvSpPr>
        <p:spPr>
          <a:xfrm>
            <a:off x="8770496" y="2364728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7.Appendix.</a:t>
            </a:r>
            <a:r>
              <a:rPr lang="ko-KR" altLang="en-US" sz="1700" dirty="0"/>
              <a:t> </a:t>
            </a:r>
            <a:r>
              <a:rPr lang="en-US" altLang="ko-KR" sz="1700" dirty="0"/>
              <a:t> </a:t>
            </a:r>
            <a:endParaRPr lang="ko-KR" alt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634135-5983-A2EB-6253-9BC3FD49B826}"/>
              </a:ext>
            </a:extLst>
          </p:cNvPr>
          <p:cNvSpPr txBox="1"/>
          <p:nvPr/>
        </p:nvSpPr>
        <p:spPr>
          <a:xfrm>
            <a:off x="5141846" y="5656801"/>
            <a:ext cx="54923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4.3. </a:t>
            </a:r>
            <a:r>
              <a:rPr lang="ko-KR" altLang="en-US" sz="1700" dirty="0"/>
              <a:t>편의점 사용자 </a:t>
            </a:r>
            <a:r>
              <a:rPr lang="en-US" altLang="ko-KR" sz="1700" dirty="0"/>
              <a:t>STP </a:t>
            </a:r>
            <a:r>
              <a:rPr lang="ko-KR" altLang="en-US" sz="1700" dirty="0"/>
              <a:t>분석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09EF9-0A4C-EAAF-06A6-6BC707CB63C9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8A480-CB30-7781-5D3F-189D87E597CD}"/>
              </a:ext>
            </a:extLst>
          </p:cNvPr>
          <p:cNvSpPr txBox="1"/>
          <p:nvPr/>
        </p:nvSpPr>
        <p:spPr>
          <a:xfrm>
            <a:off x="570732" y="1284727"/>
            <a:ext cx="46523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1. </a:t>
            </a:r>
            <a:r>
              <a:rPr lang="ko-KR" altLang="en-US" sz="1700" dirty="0"/>
              <a:t>프로젝트 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5B818C-C12A-498F-A160-592B330AAF6D}"/>
              </a:ext>
            </a:extLst>
          </p:cNvPr>
          <p:cNvSpPr txBox="1"/>
          <p:nvPr/>
        </p:nvSpPr>
        <p:spPr>
          <a:xfrm>
            <a:off x="842187" y="4474979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2.1 </a:t>
            </a:r>
            <a:r>
              <a:rPr lang="ko-KR" altLang="en-US" sz="1700" dirty="0"/>
              <a:t>어플 작동 </a:t>
            </a:r>
            <a:r>
              <a:rPr lang="en-US" altLang="ko-KR" sz="1700" dirty="0"/>
              <a:t>Flow </a:t>
            </a:r>
            <a:endParaRPr lang="ko-KR" altLang="en-US" sz="1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8BFBDF-3580-95DF-D31A-20F21EFF786F}"/>
              </a:ext>
            </a:extLst>
          </p:cNvPr>
          <p:cNvSpPr txBox="1"/>
          <p:nvPr/>
        </p:nvSpPr>
        <p:spPr>
          <a:xfrm>
            <a:off x="842187" y="5081085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2.2 </a:t>
            </a:r>
            <a:r>
              <a:rPr lang="ko-KR" altLang="en-US" sz="1700" dirty="0"/>
              <a:t>어플 작동 관련 기술 소개</a:t>
            </a:r>
            <a:r>
              <a:rPr lang="en-US" altLang="ko-KR" sz="1700" dirty="0"/>
              <a:t> </a:t>
            </a:r>
            <a:endParaRPr lang="ko-KR" altLang="en-US" sz="17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CDC1B6-57F0-BD88-959E-59695E62E052}"/>
              </a:ext>
            </a:extLst>
          </p:cNvPr>
          <p:cNvSpPr txBox="1"/>
          <p:nvPr/>
        </p:nvSpPr>
        <p:spPr>
          <a:xfrm>
            <a:off x="4723959" y="1214022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3. </a:t>
            </a:r>
            <a:r>
              <a:rPr lang="ko-KR" altLang="en-US" sz="1700" dirty="0"/>
              <a:t>시장 및 사용자 분석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98E0C3-6E68-4638-F771-38260CAA7EA4}"/>
              </a:ext>
            </a:extLst>
          </p:cNvPr>
          <p:cNvSpPr txBox="1"/>
          <p:nvPr/>
        </p:nvSpPr>
        <p:spPr>
          <a:xfrm>
            <a:off x="5043552" y="2381627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3.2. SWOT </a:t>
            </a:r>
            <a:r>
              <a:rPr lang="ko-KR" altLang="en-US" sz="1700" dirty="0"/>
              <a:t>분석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30EEEF-7B5F-FE71-3B6D-94EC1DE44EB4}"/>
              </a:ext>
            </a:extLst>
          </p:cNvPr>
          <p:cNvSpPr txBox="1"/>
          <p:nvPr/>
        </p:nvSpPr>
        <p:spPr>
          <a:xfrm>
            <a:off x="4876359" y="3913373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4. </a:t>
            </a:r>
            <a:r>
              <a:rPr lang="ko-KR" altLang="en-US" sz="1700" dirty="0"/>
              <a:t>마케팅 계획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222C86-CE5A-5605-5E63-26E6BA46BF1E}"/>
              </a:ext>
            </a:extLst>
          </p:cNvPr>
          <p:cNvSpPr txBox="1"/>
          <p:nvPr/>
        </p:nvSpPr>
        <p:spPr>
          <a:xfrm>
            <a:off x="8689216" y="1739690"/>
            <a:ext cx="3240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6. </a:t>
            </a:r>
            <a:r>
              <a:rPr lang="ko-KR" altLang="en-US" sz="1700" dirty="0"/>
              <a:t>재무 계획 </a:t>
            </a:r>
          </a:p>
        </p:txBody>
      </p:sp>
    </p:spTree>
    <p:extLst>
      <p:ext uri="{BB962C8B-B14F-4D97-AF65-F5344CB8AC3E}">
        <p14:creationId xmlns:p14="http://schemas.microsoft.com/office/powerpoint/2010/main" val="149528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</a:t>
            </a:r>
            <a:r>
              <a:rPr lang="ko-KR" altLang="en-US" dirty="0"/>
              <a:t>포지셔닝 맵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pic>
        <p:nvPicPr>
          <p:cNvPr id="25" name="_x264146008">
            <a:extLst>
              <a:ext uri="{FF2B5EF4-FFF2-40B4-BE49-F238E27FC236}">
                <a16:creationId xmlns:a16="http://schemas.microsoft.com/office/drawing/2014/main" id="{68760EBC-14FA-5923-BBC5-CC0CB401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50" y="1912939"/>
            <a:ext cx="4992780" cy="51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2D6264-9DD0-5B1D-8206-6153000D5035}"/>
              </a:ext>
            </a:extLst>
          </p:cNvPr>
          <p:cNvSpPr txBox="1"/>
          <p:nvPr/>
        </p:nvSpPr>
        <p:spPr>
          <a:xfrm>
            <a:off x="312290" y="1266600"/>
            <a:ext cx="1069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b="1" dirty="0"/>
              <a:t> </a:t>
            </a:r>
          </a:p>
          <a:p>
            <a:endParaRPr lang="en-US" altLang="ko-KR" sz="17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801C3-EA18-F161-1595-BBC3225537F3}"/>
              </a:ext>
            </a:extLst>
          </p:cNvPr>
          <p:cNvSpPr txBox="1"/>
          <p:nvPr/>
        </p:nvSpPr>
        <p:spPr>
          <a:xfrm>
            <a:off x="7843520" y="4044303"/>
            <a:ext cx="86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시각 전용 보조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77A97-CAE0-7C13-0941-89DC3B3560B6}"/>
              </a:ext>
            </a:extLst>
          </p:cNvPr>
          <p:cNvSpPr txBox="1"/>
          <p:nvPr/>
        </p:nvSpPr>
        <p:spPr>
          <a:xfrm>
            <a:off x="10685235" y="4389226"/>
            <a:ext cx="1300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소프트웨어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FFAEB4-1083-4865-7171-12A61CBF5BAC}"/>
              </a:ext>
            </a:extLst>
          </p:cNvPr>
          <p:cNvSpPr txBox="1"/>
          <p:nvPr/>
        </p:nvSpPr>
        <p:spPr>
          <a:xfrm>
            <a:off x="4792399" y="4389226"/>
            <a:ext cx="1300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하드웨어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15BDB0-C50A-22F7-C165-4178C6AEC31E}"/>
              </a:ext>
            </a:extLst>
          </p:cNvPr>
          <p:cNvSpPr txBox="1"/>
          <p:nvPr/>
        </p:nvSpPr>
        <p:spPr>
          <a:xfrm>
            <a:off x="8270720" y="1500842"/>
            <a:ext cx="1300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청각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28E93E-CDCD-A570-BB3D-EEDC6A63969B}"/>
              </a:ext>
            </a:extLst>
          </p:cNvPr>
          <p:cNvSpPr txBox="1"/>
          <p:nvPr/>
        </p:nvSpPr>
        <p:spPr>
          <a:xfrm>
            <a:off x="7625080" y="6696417"/>
            <a:ext cx="1300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촉각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53924A-84A5-B7EB-5BCC-F9ADD898DCD7}"/>
              </a:ext>
            </a:extLst>
          </p:cNvPr>
          <p:cNvGrpSpPr/>
          <p:nvPr/>
        </p:nvGrpSpPr>
        <p:grpSpPr>
          <a:xfrm>
            <a:off x="8138000" y="1025320"/>
            <a:ext cx="3782520" cy="3345120"/>
            <a:chOff x="8138000" y="1025320"/>
            <a:chExt cx="3782520" cy="33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36F89B0-6F35-FB8C-657B-D503AAF400BE}"/>
                    </a:ext>
                  </a:extLst>
                </p14:cNvPr>
                <p14:cNvContentPartPr/>
                <p14:nvPr/>
              </p14:nvContentPartPr>
              <p14:xfrm>
                <a:off x="8178320" y="1544080"/>
                <a:ext cx="3742200" cy="2826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36F89B0-6F35-FB8C-657B-D503AAF400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9680" y="1535080"/>
                  <a:ext cx="3759840" cy="28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948EFC3-BB23-81D1-AD80-F87F82047206}"/>
                    </a:ext>
                  </a:extLst>
                </p14:cNvPr>
                <p14:cNvContentPartPr/>
                <p14:nvPr/>
              </p14:nvContentPartPr>
              <p14:xfrm>
                <a:off x="8138000" y="1056640"/>
                <a:ext cx="102240" cy="6793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948EFC3-BB23-81D1-AD80-F87F820472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29360" y="1048000"/>
                  <a:ext cx="1198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372C3C3-8B6E-BE1E-1246-764A8EDF6CBA}"/>
                    </a:ext>
                  </a:extLst>
                </p14:cNvPr>
                <p14:cNvContentPartPr/>
                <p14:nvPr/>
              </p14:nvContentPartPr>
              <p14:xfrm>
                <a:off x="8158160" y="1025320"/>
                <a:ext cx="3546360" cy="32306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372C3C3-8B6E-BE1E-1246-764A8EDF6C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49520" y="1016680"/>
                  <a:ext cx="3564000" cy="324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51DB434-D63B-59E6-E28B-8B3460DFD909}"/>
              </a:ext>
            </a:extLst>
          </p:cNvPr>
          <p:cNvSpPr txBox="1"/>
          <p:nvPr/>
        </p:nvSpPr>
        <p:spPr>
          <a:xfrm>
            <a:off x="6318160" y="4623411"/>
            <a:ext cx="1819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안내견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지팡이    거추장스럽다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ko-KR" altLang="en-US" sz="1100" dirty="0" err="1"/>
              <a:t>길찾기</a:t>
            </a:r>
            <a:r>
              <a:rPr lang="ko-KR" altLang="en-US" sz="1100" dirty="0"/>
              <a:t> 정확도가 낮다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사용하기 위해 비용이 들어간다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  </a:t>
            </a:r>
            <a:r>
              <a:rPr lang="ko-KR" altLang="en-US" sz="1100" dirty="0"/>
              <a:t>큐브 안경 신발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3B26C6-5582-4FED-DD2F-C831B09E77DF}"/>
              </a:ext>
            </a:extLst>
          </p:cNvPr>
          <p:cNvSpPr txBox="1"/>
          <p:nvPr/>
        </p:nvSpPr>
        <p:spPr>
          <a:xfrm>
            <a:off x="8287393" y="2311446"/>
            <a:ext cx="34006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사용하는 데 비용이 들지 않는다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스마트폰 앱       격차 없이 누구나 사용할 수 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ko-KR" altLang="en-US" sz="1100" dirty="0"/>
              <a:t>스마트폰 가볍다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음성 서비스가 원활하지 않을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3A7E81-1419-2406-6CE1-3B9D4DB23ABA}"/>
              </a:ext>
            </a:extLst>
          </p:cNvPr>
          <p:cNvSpPr txBox="1"/>
          <p:nvPr/>
        </p:nvSpPr>
        <p:spPr>
          <a:xfrm>
            <a:off x="8791313" y="4742931"/>
            <a:ext cx="340068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진동   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스마트폰 앱</a:t>
            </a:r>
            <a:endParaRPr lang="en-US" altLang="ko-KR" sz="1100" dirty="0"/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소리에 묻히지 않는다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스마트폰과 연동하여 사용하는 스마트 지팡이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3DF88C-73F4-3A8F-4E95-B5641BF5C191}"/>
              </a:ext>
            </a:extLst>
          </p:cNvPr>
          <p:cNvSpPr txBox="1"/>
          <p:nvPr/>
        </p:nvSpPr>
        <p:spPr>
          <a:xfrm>
            <a:off x="317142" y="3429000"/>
            <a:ext cx="429768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/>
              <a:t>상품을 구매하는 것이 아니기 </a:t>
            </a:r>
            <a:r>
              <a:rPr lang="ko-KR" altLang="en-US" sz="1300" dirty="0" err="1"/>
              <a:t>떄문에</a:t>
            </a:r>
            <a:r>
              <a:rPr lang="ko-KR" altLang="en-US" sz="1300" dirty="0"/>
              <a:t> 비용이 들지 않는다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pPr marL="285750" indent="-285750">
              <a:buFontTx/>
              <a:buChar char="-"/>
            </a:pPr>
            <a:r>
              <a:rPr lang="ko-KR" altLang="en-US" sz="1300" dirty="0"/>
              <a:t>스마트폰만 있다면 바로 설치 가능하다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</a:t>
            </a:r>
            <a:r>
              <a:rPr lang="ko-KR" altLang="en-US" sz="1300" dirty="0"/>
              <a:t> </a:t>
            </a:r>
            <a:r>
              <a:rPr lang="en-US" altLang="ko-KR" sz="1300" dirty="0"/>
              <a:t>(</a:t>
            </a:r>
            <a:r>
              <a:rPr lang="ko-KR" altLang="en-US" sz="1300" dirty="0"/>
              <a:t>시각장애인의 </a:t>
            </a:r>
            <a:r>
              <a:rPr lang="en-US" altLang="ko-KR" sz="1300" dirty="0"/>
              <a:t>80%</a:t>
            </a:r>
            <a:r>
              <a:rPr lang="ko-KR" altLang="en-US" sz="1300" dirty="0"/>
              <a:t>가 스마트폰을 보유한다</a:t>
            </a:r>
            <a:r>
              <a:rPr lang="en-US" altLang="ko-KR" sz="1300" dirty="0"/>
              <a:t>.)</a:t>
            </a:r>
          </a:p>
          <a:p>
            <a:pPr marL="285750" indent="-285750">
              <a:buFontTx/>
              <a:buChar char="-"/>
            </a:pPr>
            <a:endParaRPr lang="en-US" altLang="ko-KR" sz="1300" dirty="0"/>
          </a:p>
          <a:p>
            <a:pPr marL="285750" indent="-285750">
              <a:buFontTx/>
              <a:buChar char="-"/>
            </a:pPr>
            <a:endParaRPr lang="en-US" altLang="ko-KR" sz="1300" dirty="0"/>
          </a:p>
          <a:p>
            <a:pPr marL="285750" indent="-285750">
              <a:buFontTx/>
              <a:buChar char="-"/>
            </a:pPr>
            <a:r>
              <a:rPr lang="ko-KR" altLang="en-US" sz="1300" dirty="0"/>
              <a:t>사용자가 직관적으로 이해할 수 있는 수단인 </a:t>
            </a:r>
            <a:r>
              <a:rPr lang="en-US" altLang="ko-KR" sz="1300" dirty="0"/>
              <a:t>‘</a:t>
            </a:r>
            <a:r>
              <a:rPr lang="ko-KR" altLang="en-US" sz="1300" dirty="0"/>
              <a:t>청각</a:t>
            </a:r>
            <a:r>
              <a:rPr lang="en-US" altLang="ko-KR" sz="1300" dirty="0"/>
              <a:t>’</a:t>
            </a:r>
          </a:p>
          <a:p>
            <a:pPr marL="285750" indent="-285750">
              <a:buFontTx/>
              <a:buChar char="-"/>
            </a:pPr>
            <a:endParaRPr lang="en-US" altLang="ko-KR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4D705-E494-E89F-D2F6-3AC124CD6843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20</a:t>
            </a:r>
            <a:endParaRPr lang="ko-KR" altLang="en-US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B3EEC-FE65-B6F8-9A66-9239983E7D68}"/>
              </a:ext>
            </a:extLst>
          </p:cNvPr>
          <p:cNvSpPr txBox="1"/>
          <p:nvPr/>
        </p:nvSpPr>
        <p:spPr>
          <a:xfrm>
            <a:off x="432496" y="1063400"/>
            <a:ext cx="638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</a:rPr>
              <a:t>어플 핵심가치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/>
              <a:t>EveryUse</a:t>
            </a:r>
            <a:r>
              <a:rPr lang="en-US" altLang="ko-KR" b="1" dirty="0"/>
              <a:t> : </a:t>
            </a:r>
            <a:r>
              <a:rPr lang="ko-KR" altLang="en-US" b="1" dirty="0"/>
              <a:t>누구나 서비스를 이용할 수 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Intuitive : </a:t>
            </a:r>
            <a:r>
              <a:rPr lang="ko-KR" altLang="en-US" b="1" dirty="0"/>
              <a:t>다양한 기능보다</a:t>
            </a:r>
            <a:r>
              <a:rPr lang="en-US" altLang="ko-KR" b="1" dirty="0"/>
              <a:t>, </a:t>
            </a:r>
            <a:r>
              <a:rPr lang="ko-KR" altLang="en-US" b="1" dirty="0"/>
              <a:t>필요한 기능만 제공한다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7255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4.1.</a:t>
            </a:r>
            <a:r>
              <a:rPr lang="ko-KR" altLang="en-US" sz="1800" dirty="0"/>
              <a:t> 마케팅 계획 </a:t>
            </a:r>
            <a:r>
              <a:rPr lang="en-US" altLang="ko-KR" sz="1800" dirty="0"/>
              <a:t>– 4P </a:t>
            </a:r>
            <a:r>
              <a:rPr lang="ko-KR" altLang="en-US" sz="1800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E9C11865-965F-7C8C-314A-5E83DAAC8A19}"/>
              </a:ext>
            </a:extLst>
          </p:cNvPr>
          <p:cNvGrpSpPr>
            <a:grpSpLocks/>
          </p:cNvGrpSpPr>
          <p:nvPr/>
        </p:nvGrpSpPr>
        <p:grpSpPr bwMode="auto">
          <a:xfrm>
            <a:off x="4253884" y="1855918"/>
            <a:ext cx="7556182" cy="4776415"/>
            <a:chOff x="703" y="799"/>
            <a:chExt cx="4354" cy="2813"/>
          </a:xfrm>
        </p:grpSpPr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DFFFA695-D93D-E050-843C-6925C842E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799"/>
              <a:ext cx="4354" cy="2813"/>
              <a:chOff x="703" y="799"/>
              <a:chExt cx="4354" cy="2813"/>
            </a:xfrm>
          </p:grpSpPr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90B95518-9DE9-0A44-3ADC-11CA436E7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799"/>
                <a:ext cx="2132" cy="136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>
                  <a:defRPr/>
                </a:pP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F2787ED4-CF00-78E8-A609-5A2E28F2A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2251"/>
                <a:ext cx="2132" cy="1361"/>
              </a:xfrm>
              <a:prstGeom prst="rect">
                <a:avLst/>
              </a:prstGeom>
              <a:solidFill>
                <a:srgbClr val="7030A0">
                  <a:alpha val="12000"/>
                </a:srgbClr>
              </a:solidFill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br>
                  <a:rPr lang="ko-KR" altLang="en-US" sz="16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6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  <a:p>
                <a:pPr eaLnBrk="1" hangingPunct="1"/>
                <a:endPara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30797C5C-EB56-9902-09F3-95252D8EB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251"/>
                <a:ext cx="2131" cy="1361"/>
              </a:xfrm>
              <a:prstGeom prst="rect">
                <a:avLst/>
              </a:prstGeom>
              <a:ln w="38100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endParaRPr lang="en-US" altLang="ko-KR" sz="1400" dirty="0">
                  <a:solidFill>
                    <a:srgbClr val="000000"/>
                  </a:solidFill>
                  <a:latin typeface="HY견고딕" panose="02030600000101010101" pitchFamily="18" charset="-127"/>
                  <a:ea typeface="HY헤드라인M" panose="02030600000101010101" pitchFamily="18" charset="-127"/>
                </a:endParaRPr>
              </a:p>
              <a:p>
                <a:pPr eaLnBrk="1" hangingPunct="1"/>
                <a: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  <a:ea typeface="HY헤드라인M" panose="02030600000101010101" pitchFamily="18" charset="-127"/>
                  </a:rPr>
                  <a:t> </a:t>
                </a:r>
              </a:p>
              <a:p>
                <a:pPr eaLnBrk="1" hangingPunct="1"/>
                <a:b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4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8B31EE-AD73-4CBA-36E2-215A6C83C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799"/>
                <a:ext cx="2131" cy="13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36000"/>
                </a:schemeClr>
              </a:solidFill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b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4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  <a:p>
                <a:pPr latinLnBrk="0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C335D45B-03CB-4A42-B218-AF4E609AC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1842"/>
                <a:ext cx="1440" cy="772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457200" indent="-457200" algn="ctr" eaLnBrk="0" latinLnBrk="0" hangingPunct="0">
                  <a:defRPr/>
                </a:pPr>
                <a:endParaRPr kumimoji="0" lang="en-US" altLang="ko-KR" sz="1600" dirty="0"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algn="ctr" eaLnBrk="0" latinLnBrk="0" hangingPunct="0">
                  <a:defRPr/>
                </a:pPr>
                <a:r>
                  <a:rPr kumimoji="0" lang="en-US" altLang="ko-KR" sz="1600" dirty="0">
                    <a:latin typeface="HY견고딕" pitchFamily="18" charset="-127"/>
                    <a:ea typeface="HY견고딕" pitchFamily="18" charset="-127"/>
                  </a:rPr>
                  <a:t>      </a:t>
                </a:r>
              </a:p>
            </p:txBody>
          </p:sp>
        </p:grpSp>
        <p:sp>
          <p:nvSpPr>
            <p:cNvPr id="12" name="Line 14">
              <a:extLst>
                <a:ext uri="{FF2B5EF4-FFF2-40B4-BE49-F238E27FC236}">
                  <a16:creationId xmlns:a16="http://schemas.microsoft.com/office/drawing/2014/main" id="{E607B6DB-8315-032C-5619-BC5F721A77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842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9D1A80-B67B-C3FD-B110-85F4543B19A1}"/>
              </a:ext>
            </a:extLst>
          </p:cNvPr>
          <p:cNvSpPr txBox="1"/>
          <p:nvPr/>
        </p:nvSpPr>
        <p:spPr>
          <a:xfrm>
            <a:off x="7061200" y="3718560"/>
            <a:ext cx="883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Product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FAF58-6F7C-34B0-590A-305CF34B62A9}"/>
              </a:ext>
            </a:extLst>
          </p:cNvPr>
          <p:cNvSpPr txBox="1"/>
          <p:nvPr/>
        </p:nvSpPr>
        <p:spPr>
          <a:xfrm>
            <a:off x="8204291" y="3735307"/>
            <a:ext cx="883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Place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3E2626-176E-F0F2-2D51-DC8264D56642}"/>
              </a:ext>
            </a:extLst>
          </p:cNvPr>
          <p:cNvSpPr txBox="1"/>
          <p:nvPr/>
        </p:nvSpPr>
        <p:spPr>
          <a:xfrm>
            <a:off x="6952459" y="4295584"/>
            <a:ext cx="1249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Promotion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549B04-53F9-C476-7835-E4FCCA862D13}"/>
              </a:ext>
            </a:extLst>
          </p:cNvPr>
          <p:cNvSpPr txBox="1"/>
          <p:nvPr/>
        </p:nvSpPr>
        <p:spPr>
          <a:xfrm>
            <a:off x="8126472" y="4303648"/>
            <a:ext cx="883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 Price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1076A-F625-6F34-3024-D95376B84C22}"/>
              </a:ext>
            </a:extLst>
          </p:cNvPr>
          <p:cNvSpPr txBox="1"/>
          <p:nvPr/>
        </p:nvSpPr>
        <p:spPr>
          <a:xfrm>
            <a:off x="4333130" y="2105079"/>
            <a:ext cx="34544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/>
              <a:t>어플의 모든 단계에서 음성 서비스 지원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반복 음성 서비스 지원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유동 장애물 파악을 통한 사고 예방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시각 장애인을 위한 보조 도구 앱의 등장으로 소비자 선택의 폭이 증가한다</a:t>
            </a:r>
            <a:r>
              <a:rPr lang="en-US" altLang="ko-KR" sz="12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지팡이에 의존하는 시각장애인을 위한 서비스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210A8C-F3DF-A206-AD7A-61A3FDE5B9EA}"/>
              </a:ext>
            </a:extLst>
          </p:cNvPr>
          <p:cNvSpPr txBox="1"/>
          <p:nvPr/>
        </p:nvSpPr>
        <p:spPr>
          <a:xfrm>
            <a:off x="8506590" y="2346328"/>
            <a:ext cx="34544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/>
              <a:t>전 지역에서 서비스 제공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원하는 곳 어디든지 도착지를 설정할 수 있다</a:t>
            </a:r>
            <a:r>
              <a:rPr lang="en-US" altLang="ko-KR" sz="12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장애물이 있는 곳 어디든지 카메라로 업로드할 수 있다</a:t>
            </a:r>
            <a:r>
              <a:rPr lang="en-US" altLang="ko-KR" sz="1200" b="1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3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D71FC-0FF8-84C6-8D5C-A00643FBB773}"/>
              </a:ext>
            </a:extLst>
          </p:cNvPr>
          <p:cNvSpPr txBox="1"/>
          <p:nvPr/>
        </p:nvSpPr>
        <p:spPr>
          <a:xfrm>
            <a:off x="8533515" y="4618749"/>
            <a:ext cx="345440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/>
              <a:t>초기에는 불특정 다수의 익명 참여를</a:t>
            </a:r>
            <a:endParaRPr lang="en-US" altLang="ko-KR" sz="1200" b="1" dirty="0"/>
          </a:p>
          <a:p>
            <a:r>
              <a:rPr lang="ko-KR" altLang="en-US" sz="1200" b="1" dirty="0"/>
              <a:t> 유도하기 위해 편의점 제품을  </a:t>
            </a:r>
            <a:r>
              <a:rPr lang="en-US" altLang="ko-KR" sz="1200" b="1" dirty="0"/>
              <a:t>20% </a:t>
            </a:r>
            <a:r>
              <a:rPr lang="ko-KR" altLang="en-US" sz="1200" b="1" dirty="0"/>
              <a:t>할인된</a:t>
            </a:r>
            <a:endParaRPr lang="en-US" altLang="ko-KR" sz="1200" b="1" dirty="0"/>
          </a:p>
          <a:p>
            <a:r>
              <a:rPr lang="ko-KR" altLang="en-US" sz="1200" b="1" dirty="0"/>
              <a:t> 가격으로 포인트와 교환할 수 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매달마다 상위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명의 정보 제공자를 선별</a:t>
            </a:r>
            <a:endParaRPr lang="en-US" altLang="ko-KR" sz="1200" b="1" dirty="0"/>
          </a:p>
          <a:p>
            <a:r>
              <a:rPr lang="ko-KR" altLang="en-US" sz="1200" b="1" dirty="0"/>
              <a:t>하여 편의점에서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 원 할인 쿠폰을 제공한다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+ </a:t>
            </a:r>
            <a:r>
              <a:rPr lang="ko-KR" altLang="en-US" sz="1200" b="1" dirty="0"/>
              <a:t>포인트 </a:t>
            </a:r>
            <a:r>
              <a:rPr lang="en-US" altLang="ko-KR" sz="1200" b="1" dirty="0"/>
              <a:t>2000</a:t>
            </a:r>
            <a:r>
              <a:rPr lang="ko-KR" altLang="en-US" sz="1200" b="1" dirty="0"/>
              <a:t>점 적립</a:t>
            </a:r>
            <a:endParaRPr lang="en-US" altLang="ko-KR" sz="1200" b="1" dirty="0"/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편의점 할인 쿠폰을 활용한 수익 창출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광고로 수익 창출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8E3464-B172-AE30-64A7-9FD48C4C2FB3}"/>
              </a:ext>
            </a:extLst>
          </p:cNvPr>
          <p:cNvSpPr txBox="1"/>
          <p:nvPr/>
        </p:nvSpPr>
        <p:spPr>
          <a:xfrm>
            <a:off x="4376681" y="4903619"/>
            <a:ext cx="34544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무비용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손쉬운 조작법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유동 장애물 인식 </a:t>
            </a:r>
            <a:endParaRPr lang="en-US" altLang="ko-KR" sz="1200" b="1" dirty="0"/>
          </a:p>
          <a:p>
            <a:r>
              <a:rPr lang="en-US" altLang="ko-KR" sz="1200" b="1" dirty="0"/>
              <a:t>3</a:t>
            </a:r>
            <a:r>
              <a:rPr lang="ko-KR" altLang="en-US" sz="1200" b="1" dirty="0"/>
              <a:t>가지 원칙을 강조한 마케팅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편의점을 주로 이용하는 고객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대에서 </a:t>
            </a:r>
            <a:endParaRPr lang="en-US" altLang="ko-KR" sz="1200" b="1" dirty="0"/>
          </a:p>
          <a:p>
            <a:r>
              <a:rPr lang="en-US" altLang="ko-KR" sz="1200" b="1" dirty="0"/>
              <a:t>    20</a:t>
            </a:r>
            <a:r>
              <a:rPr lang="ko-KR" altLang="en-US" sz="1200" b="1" dirty="0"/>
              <a:t>대 고객을 대상으로 한 광고  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0F49E-1184-2586-0961-E15598890F06}"/>
              </a:ext>
            </a:extLst>
          </p:cNvPr>
          <p:cNvSpPr txBox="1"/>
          <p:nvPr/>
        </p:nvSpPr>
        <p:spPr>
          <a:xfrm>
            <a:off x="270558" y="922861"/>
            <a:ext cx="373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A4BAB5-456B-76B3-3966-79E8EBAB713E}"/>
              </a:ext>
            </a:extLst>
          </p:cNvPr>
          <p:cNvSpPr txBox="1"/>
          <p:nvPr/>
        </p:nvSpPr>
        <p:spPr>
          <a:xfrm>
            <a:off x="270558" y="882390"/>
            <a:ext cx="104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시각 장애인의 참여 뿐만 아니라</a:t>
            </a:r>
            <a:endParaRPr lang="en-US" altLang="ko-KR" b="1" dirty="0"/>
          </a:p>
          <a:p>
            <a:r>
              <a:rPr lang="ko-KR" altLang="en-US" b="1" dirty="0"/>
              <a:t>장애물 서비스의 품질 향상이나  사업 수익 측면에서 일반인과</a:t>
            </a:r>
            <a:r>
              <a:rPr lang="en-US" altLang="ko-KR" b="1" dirty="0"/>
              <a:t> </a:t>
            </a:r>
            <a:r>
              <a:rPr lang="ko-KR" altLang="en-US" b="1" dirty="0"/>
              <a:t>광고주의 참여가 중요하다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465DD-89AE-AC0F-38F0-65013B136E68}"/>
              </a:ext>
            </a:extLst>
          </p:cNvPr>
          <p:cNvSpPr txBox="1"/>
          <p:nvPr/>
        </p:nvSpPr>
        <p:spPr>
          <a:xfrm>
            <a:off x="11787020" y="6451283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33285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장애인을 위한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28764-FB1E-361C-05E5-94DBF706EA31}"/>
              </a:ext>
            </a:extLst>
          </p:cNvPr>
          <p:cNvSpPr txBox="1"/>
          <p:nvPr/>
        </p:nvSpPr>
        <p:spPr>
          <a:xfrm>
            <a:off x="299862" y="1084102"/>
            <a:ext cx="108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Segmentation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가지 장애인 유형을 파악하여 시장을 세분화하기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2EA262-C2CC-7CE3-986E-2DAF1C55C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80" y="1852323"/>
            <a:ext cx="3073162" cy="30321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F890E6-720B-2C2E-C35A-B690390A0E85}"/>
              </a:ext>
            </a:extLst>
          </p:cNvPr>
          <p:cNvSpPr txBox="1"/>
          <p:nvPr/>
        </p:nvSpPr>
        <p:spPr>
          <a:xfrm>
            <a:off x="2167234" y="4853929"/>
            <a:ext cx="1087457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시각 장애인 비율은 전체 장애인 유형의 </a:t>
            </a:r>
            <a:r>
              <a:rPr lang="en-US" altLang="ko-KR" sz="1300" dirty="0"/>
              <a:t>10%</a:t>
            </a:r>
            <a:r>
              <a:rPr lang="ko-KR" altLang="en-US" sz="1300" dirty="0"/>
              <a:t>에 해당한다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사업의 수익성 측면에 의문이 제기될 수 있다</a:t>
            </a:r>
            <a:r>
              <a:rPr lang="en-US" altLang="ko-KR" sz="1300" dirty="0"/>
              <a:t>.</a:t>
            </a:r>
            <a:br>
              <a:rPr lang="en-US" altLang="ko-KR" sz="1300" dirty="0"/>
            </a:br>
            <a:endParaRPr lang="en-US" altLang="ko-KR" sz="1300" dirty="0"/>
          </a:p>
          <a:p>
            <a:pPr marL="342900" indent="-342900">
              <a:buAutoNum type="arabicPeriod"/>
            </a:pPr>
            <a:r>
              <a:rPr lang="ko-KR" altLang="en-US" sz="1300" dirty="0"/>
              <a:t> 하지만 우리 서비스는 </a:t>
            </a:r>
            <a:r>
              <a:rPr lang="ko-KR" altLang="en-US" sz="1300" dirty="0" err="1"/>
              <a:t>저시력</a:t>
            </a:r>
            <a:r>
              <a:rPr lang="ko-KR" altLang="en-US" sz="1300" dirty="0"/>
              <a:t> 장애인도 사용할 수 있기 </a:t>
            </a:r>
            <a:r>
              <a:rPr lang="ko-KR" altLang="en-US" sz="1300" dirty="0" err="1"/>
              <a:t>떄문에</a:t>
            </a:r>
            <a:r>
              <a:rPr lang="ko-KR" altLang="en-US" sz="1300" dirty="0"/>
              <a:t> 잠재 고객이 늘어날 수 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2.   </a:t>
            </a:r>
            <a:r>
              <a:rPr lang="ko-KR" altLang="en-US" sz="1300" dirty="0"/>
              <a:t> 스마트폰 </a:t>
            </a:r>
            <a:r>
              <a:rPr lang="ko-KR" altLang="en-US" sz="1300" dirty="0" err="1"/>
              <a:t>길찾기</a:t>
            </a:r>
            <a:r>
              <a:rPr lang="ko-KR" altLang="en-US" sz="1300" dirty="0"/>
              <a:t> 서비스 </a:t>
            </a:r>
            <a:r>
              <a:rPr lang="en-US" altLang="ko-KR" sz="1300" dirty="0"/>
              <a:t>(</a:t>
            </a:r>
            <a:r>
              <a:rPr lang="ko-KR" altLang="en-US" sz="1300" dirty="0"/>
              <a:t>시각 장애인 전용</a:t>
            </a:r>
            <a:r>
              <a:rPr lang="en-US" altLang="ko-KR" sz="1300" dirty="0"/>
              <a:t>)</a:t>
            </a:r>
            <a:r>
              <a:rPr lang="ko-KR" altLang="en-US" sz="1300" dirty="0"/>
              <a:t>를 제공하는 기업은 </a:t>
            </a:r>
            <a:r>
              <a:rPr lang="en-US" altLang="ko-KR" sz="1300" dirty="0"/>
              <a:t>LBS Tech </a:t>
            </a:r>
            <a:r>
              <a:rPr lang="ko-KR" altLang="en-US" sz="1300" dirty="0"/>
              <a:t>외에는 확실한 곳이 없다</a:t>
            </a:r>
            <a:r>
              <a:rPr lang="en-US" altLang="ko-KR" sz="1400" dirty="0"/>
              <a:t>.</a:t>
            </a:r>
          </a:p>
          <a:p>
            <a:r>
              <a:rPr lang="ko-KR" altLang="en-US" sz="1400" b="1" dirty="0"/>
              <a:t>      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시각 장애인을 위한 </a:t>
            </a:r>
            <a:r>
              <a:rPr lang="ko-KR" altLang="en-US" sz="1400" b="1" dirty="0" err="1"/>
              <a:t>길찾기</a:t>
            </a:r>
            <a:r>
              <a:rPr lang="ko-KR" altLang="en-US" sz="1400" b="1" dirty="0"/>
              <a:t> 콘텐츠가 부족하다</a:t>
            </a:r>
            <a:r>
              <a:rPr lang="en-US" altLang="ko-KR" sz="1400" b="1" dirty="0"/>
              <a:t>.</a:t>
            </a:r>
          </a:p>
          <a:p>
            <a:endParaRPr lang="en-US" altLang="ko-KR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331D01-0BC7-E8AD-2F4B-3C21BF0C9FE5}"/>
              </a:ext>
            </a:extLst>
          </p:cNvPr>
          <p:cNvSpPr txBox="1"/>
          <p:nvPr/>
        </p:nvSpPr>
        <p:spPr>
          <a:xfrm>
            <a:off x="84830" y="643455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1) </a:t>
            </a:r>
            <a:r>
              <a:rPr lang="ko-KR" altLang="en-US" sz="1000" dirty="0"/>
              <a:t>백세시대</a:t>
            </a:r>
            <a:r>
              <a:rPr lang="en-US" altLang="ko-KR" sz="1000" dirty="0"/>
              <a:t>, “</a:t>
            </a:r>
            <a:r>
              <a:rPr lang="ko-KR" altLang="en-US" sz="1000" dirty="0"/>
              <a:t>등록 장애인</a:t>
            </a:r>
            <a:r>
              <a:rPr lang="en-US" altLang="ko-KR" sz="1000" dirty="0"/>
              <a:t>“,. </a:t>
            </a:r>
            <a:r>
              <a:rPr lang="en-US" altLang="ko-KR" sz="1000" dirty="0">
                <a:hlinkClick r:id="rId3"/>
              </a:rPr>
              <a:t>http://www.100ssd.co.kr/news/articleView.html?idxno=68427</a:t>
            </a:r>
            <a:r>
              <a:rPr lang="en-US" altLang="ko-KR" sz="1000" dirty="0"/>
              <a:t>, 2022-06-18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C6E87-5C5F-BD01-1B38-9E03A0191FA4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22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5749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9C188-7158-3560-280B-61DB2566F9EF}"/>
              </a:ext>
            </a:extLst>
          </p:cNvPr>
          <p:cNvSpPr txBox="1"/>
          <p:nvPr/>
        </p:nvSpPr>
        <p:spPr>
          <a:xfrm>
            <a:off x="367393" y="1087942"/>
            <a:ext cx="114572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 marketing : </a:t>
            </a:r>
            <a:r>
              <a:rPr lang="ko-KR" altLang="en-US" sz="2000" b="1" dirty="0"/>
              <a:t>우리나라에서 시각 장애인을 위한 </a:t>
            </a:r>
            <a:r>
              <a:rPr lang="ko-KR" altLang="en-US" sz="2000" b="1" dirty="0" err="1"/>
              <a:t>길찾기</a:t>
            </a:r>
            <a:r>
              <a:rPr lang="ko-KR" altLang="en-US" sz="2000" b="1" dirty="0"/>
              <a:t> 서비스를 제공할 수 있는</a:t>
            </a:r>
            <a:endParaRPr lang="en-US" altLang="ko-KR" sz="2000" b="1" dirty="0"/>
          </a:p>
          <a:p>
            <a:r>
              <a:rPr lang="ko-KR" altLang="en-US" sz="2000" b="1" dirty="0"/>
              <a:t>최적의 플랫폼은 </a:t>
            </a:r>
            <a:r>
              <a:rPr lang="en-US" altLang="ko-KR" sz="2000" b="1" dirty="0">
                <a:solidFill>
                  <a:srgbClr val="FF0000"/>
                </a:solidFill>
              </a:rPr>
              <a:t>‘</a:t>
            </a:r>
            <a:r>
              <a:rPr lang="ko-KR" altLang="en-US" sz="2000" b="1" dirty="0">
                <a:solidFill>
                  <a:srgbClr val="FF0000"/>
                </a:solidFill>
              </a:rPr>
              <a:t>스마트폰</a:t>
            </a:r>
            <a:r>
              <a:rPr lang="en-US" altLang="ko-KR" sz="2000" b="1" dirty="0">
                <a:solidFill>
                  <a:srgbClr val="FF0000"/>
                </a:solidFill>
              </a:rPr>
              <a:t>’</a:t>
            </a: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99FE1D-4899-DB2F-A367-77632DC4B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5" y="2699866"/>
            <a:ext cx="4257856" cy="1937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9D448-099B-9727-F3FC-11F80FBCEE82}"/>
              </a:ext>
            </a:extLst>
          </p:cNvPr>
          <p:cNvSpPr txBox="1"/>
          <p:nvPr/>
        </p:nvSpPr>
        <p:spPr>
          <a:xfrm>
            <a:off x="6513195" y="2129319"/>
            <a:ext cx="567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2) 2015 ~ 2017</a:t>
            </a:r>
            <a:r>
              <a:rPr lang="ko-KR" altLang="en-US" sz="1500" dirty="0"/>
              <a:t>년 장애인 정보화기기 보유율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사용율</a:t>
            </a:r>
            <a:r>
              <a:rPr lang="ko-KR" altLang="en-US" sz="1500" dirty="0"/>
              <a:t> 추이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F19E85E8-9195-24FB-FEC3-C3E7567E3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468" y="2699866"/>
            <a:ext cx="4772757" cy="1987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8CDB58-71D6-62FE-3B25-6E41B156B9BC}"/>
              </a:ext>
            </a:extLst>
          </p:cNvPr>
          <p:cNvSpPr txBox="1"/>
          <p:nvPr/>
        </p:nvSpPr>
        <p:spPr>
          <a:xfrm>
            <a:off x="569095" y="2105140"/>
            <a:ext cx="567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1)</a:t>
            </a:r>
            <a:r>
              <a:rPr lang="ko-KR" altLang="en-US" sz="1500" dirty="0"/>
              <a:t> 장애인 보조 기기 시장 규모 </a:t>
            </a:r>
            <a:r>
              <a:rPr lang="en-US" altLang="ko-KR" sz="1500" dirty="0"/>
              <a:t>(</a:t>
            </a:r>
            <a:r>
              <a:rPr lang="ko-KR" altLang="en-US" sz="1500" dirty="0"/>
              <a:t>단위 </a:t>
            </a:r>
            <a:r>
              <a:rPr lang="en-US" altLang="ko-KR" sz="1500" dirty="0"/>
              <a:t>: </a:t>
            </a:r>
            <a:r>
              <a:rPr lang="ko-KR" altLang="en-US" sz="1500" dirty="0"/>
              <a:t>백만달러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20B00-F133-B754-6B25-C8B495BE5D0B}"/>
              </a:ext>
            </a:extLst>
          </p:cNvPr>
          <p:cNvSpPr txBox="1"/>
          <p:nvPr/>
        </p:nvSpPr>
        <p:spPr>
          <a:xfrm>
            <a:off x="3812164" y="4909084"/>
            <a:ext cx="572860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장애인을 위한 보조 기기에 대한 관심이 더욱 관심이 높아지고 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그 중 하나는 스마트폰이다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2017</a:t>
            </a:r>
            <a:r>
              <a:rPr lang="ko-KR" altLang="en-US" sz="1300" dirty="0"/>
              <a:t>년 경우 장애인 스마트폰 보유율은 </a:t>
            </a:r>
            <a:r>
              <a:rPr lang="en-US" altLang="ko-KR" sz="1300" dirty="0"/>
              <a:t>74.5% </a:t>
            </a:r>
            <a:r>
              <a:rPr lang="ko-KR" altLang="en-US" sz="1300" dirty="0"/>
              <a:t>이었다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2022</a:t>
            </a:r>
            <a:r>
              <a:rPr lang="ko-KR" altLang="en-US" sz="1300" dirty="0"/>
              <a:t>년 현재</a:t>
            </a:r>
            <a:r>
              <a:rPr lang="en-US" altLang="ko-KR" sz="1300" dirty="0"/>
              <a:t>,</a:t>
            </a:r>
            <a:r>
              <a:rPr lang="ko-KR" altLang="en-US" sz="1300" dirty="0"/>
              <a:t> 이는 </a:t>
            </a:r>
            <a:r>
              <a:rPr lang="en-US" altLang="ko-KR" sz="1300" dirty="0"/>
              <a:t>85%</a:t>
            </a:r>
            <a:r>
              <a:rPr lang="ko-KR" altLang="en-US" sz="1300" dirty="0"/>
              <a:t>에서 </a:t>
            </a:r>
            <a:r>
              <a:rPr lang="en-US" altLang="ko-KR" sz="1300" dirty="0"/>
              <a:t>90%</a:t>
            </a:r>
            <a:r>
              <a:rPr lang="ko-KR" altLang="en-US" sz="1300" dirty="0"/>
              <a:t>로 추정된다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따라서 사용자를 한 번에 묶을 수 있는 플랫폼은 </a:t>
            </a:r>
            <a:r>
              <a:rPr lang="en-US" altLang="ko-KR" sz="1300" dirty="0"/>
              <a:t>‘</a:t>
            </a:r>
            <a:r>
              <a:rPr lang="ko-KR" altLang="en-US" sz="1300" dirty="0"/>
              <a:t>스마트폰</a:t>
            </a:r>
            <a:r>
              <a:rPr lang="en-US" altLang="ko-KR" sz="1300" dirty="0"/>
              <a:t>’</a:t>
            </a:r>
            <a:r>
              <a:rPr lang="ko-KR" altLang="en-US" sz="1300" dirty="0"/>
              <a:t>이다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6832D-9056-F2AB-E332-B189678D564D}"/>
              </a:ext>
            </a:extLst>
          </p:cNvPr>
          <p:cNvSpPr txBox="1"/>
          <p:nvPr/>
        </p:nvSpPr>
        <p:spPr>
          <a:xfrm>
            <a:off x="84830" y="6171805"/>
            <a:ext cx="111775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1)</a:t>
            </a:r>
            <a:r>
              <a:rPr lang="ko-KR" altLang="en-US" sz="900" dirty="0" err="1"/>
              <a:t>권오승</a:t>
            </a:r>
            <a:r>
              <a:rPr lang="en-US" altLang="ko-KR" sz="900" dirty="0"/>
              <a:t>, “</a:t>
            </a:r>
            <a:r>
              <a:rPr lang="ko-KR" altLang="en-US" sz="9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시각장애인을 위한 스마트 </a:t>
            </a:r>
            <a:r>
              <a:rPr lang="en-US" altLang="ko-KR" sz="900" b="0" i="0" dirty="0">
                <a:solidFill>
                  <a:srgbClr val="111111"/>
                </a:solidFill>
                <a:effectLst/>
                <a:latin typeface="+mj-lt"/>
              </a:rPr>
              <a:t>Eye </a:t>
            </a:r>
            <a:r>
              <a:rPr lang="ko-KR" altLang="en-US" sz="9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성업</a:t>
            </a:r>
            <a:r>
              <a:rPr lang="en-US" altLang="ko-KR" sz="900" b="0" i="0" dirty="0">
                <a:solidFill>
                  <a:srgbClr val="111111"/>
                </a:solidFill>
                <a:effectLst/>
                <a:latin typeface="+mj-lt"/>
              </a:rPr>
              <a:t>”</a:t>
            </a:r>
            <a:r>
              <a:rPr lang="en-US" altLang="ko-KR" sz="9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US" altLang="ko-KR" sz="900" dirty="0"/>
              <a:t> </a:t>
            </a:r>
            <a:r>
              <a:rPr lang="en-US" altLang="ko-KR" sz="900" dirty="0" err="1"/>
              <a:t>kotra</a:t>
            </a:r>
            <a:r>
              <a:rPr lang="en-US" altLang="ko-KR" sz="900" dirty="0"/>
              <a:t> </a:t>
            </a:r>
            <a:r>
              <a:rPr lang="ko-KR" altLang="en-US" sz="900" dirty="0"/>
              <a:t>해외시장뉴스</a:t>
            </a:r>
            <a:r>
              <a:rPr lang="en-US" altLang="ko-KR" sz="900" dirty="0"/>
              <a:t>,2017-08-24, </a:t>
            </a:r>
            <a:r>
              <a:rPr lang="en-US" altLang="ko-KR" sz="900" dirty="0">
                <a:hlinkClick r:id="rId4"/>
              </a:rPr>
              <a:t>https://dream.kotra.or.kr/kotranews/cms/news/actionKotraBoardDetail.do?SITE_NO=3&amp;MENU_ID=180&amp;CONTENTS_NO=1&amp;bbsGbn=243&amp;bbsSn=243&amp;pNttSn=160464</a:t>
            </a:r>
            <a:r>
              <a:rPr lang="en-US" altLang="ko-KR" sz="900" dirty="0"/>
              <a:t> </a:t>
            </a:r>
          </a:p>
          <a:p>
            <a:r>
              <a:rPr lang="en-US" altLang="ko-KR" sz="900" dirty="0"/>
              <a:t>2)  </a:t>
            </a:r>
            <a:r>
              <a:rPr lang="en-US" altLang="ko-KR" sz="900" dirty="0" err="1"/>
              <a:t>WebWatch</a:t>
            </a:r>
            <a:r>
              <a:rPr lang="en-US" altLang="ko-KR" sz="900" dirty="0"/>
              <a:t>, 2022-01-01, </a:t>
            </a:r>
            <a:r>
              <a:rPr lang="en-US" altLang="ko-KR" sz="900" dirty="0">
                <a:hlinkClick r:id="rId5"/>
              </a:rPr>
              <a:t>http://www.webwatch.or.kr/accessibility/040102.html?MenuCD=410</a:t>
            </a:r>
            <a:r>
              <a:rPr lang="en-US" altLang="ko-KR" sz="900" dirty="0"/>
              <a:t>  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22E12-63F9-8328-66A1-2D00CEB2817E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23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17569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28764-FB1E-361C-05E5-94DBF706EA31}"/>
              </a:ext>
            </a:extLst>
          </p:cNvPr>
          <p:cNvSpPr txBox="1"/>
          <p:nvPr/>
        </p:nvSpPr>
        <p:spPr>
          <a:xfrm>
            <a:off x="312290" y="1150815"/>
            <a:ext cx="108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Marketing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물론 일상생활은 가능하지만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결코 외출이 쉽지 않은 </a:t>
            </a:r>
            <a:r>
              <a:rPr lang="en-US" altLang="ko-KR" sz="2000" b="1" dirty="0">
                <a:solidFill>
                  <a:srgbClr val="FF0000"/>
                </a:solidFill>
              </a:rPr>
              <a:t>‘</a:t>
            </a:r>
            <a:r>
              <a:rPr lang="ko-KR" altLang="en-US" sz="2000" b="1" dirty="0" err="1">
                <a:solidFill>
                  <a:srgbClr val="FF0000"/>
                </a:solidFill>
              </a:rPr>
              <a:t>저시력</a:t>
            </a:r>
            <a:r>
              <a:rPr lang="ko-KR" altLang="en-US" sz="2000" b="1" dirty="0">
                <a:solidFill>
                  <a:srgbClr val="FF0000"/>
                </a:solidFill>
              </a:rPr>
              <a:t> 장애인</a:t>
            </a:r>
            <a:r>
              <a:rPr lang="en-US" altLang="ko-KR" sz="2000" b="1" dirty="0">
                <a:solidFill>
                  <a:srgbClr val="FF0000"/>
                </a:solidFill>
              </a:rPr>
              <a:t>’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endParaRPr lang="en-US" altLang="ko-KR" sz="2000" b="1" dirty="0"/>
          </a:p>
        </p:txBody>
      </p:sp>
      <p:pic>
        <p:nvPicPr>
          <p:cNvPr id="16" name="그림 15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3FDD8206-8BBD-1D5B-5810-76D1F5FA3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988046"/>
            <a:ext cx="4957912" cy="28819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FBB7A9-B408-D309-758D-F22BF180E681}"/>
              </a:ext>
            </a:extLst>
          </p:cNvPr>
          <p:cNvSpPr txBox="1"/>
          <p:nvPr/>
        </p:nvSpPr>
        <p:spPr>
          <a:xfrm>
            <a:off x="84830" y="6243224"/>
            <a:ext cx="9933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1)</a:t>
            </a:r>
            <a:r>
              <a:rPr lang="ko-KR" altLang="en-US" sz="1000" dirty="0"/>
              <a:t>김수진</a:t>
            </a:r>
            <a:r>
              <a:rPr lang="en-US" altLang="ko-KR" sz="1000" dirty="0"/>
              <a:t>,”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 ㈜</a:t>
            </a:r>
            <a:r>
              <a:rPr lang="ko-KR" altLang="en-US" sz="1000" b="0" i="0" dirty="0" err="1">
                <a:solidFill>
                  <a:srgbClr val="1E1E1E"/>
                </a:solidFill>
                <a:effectLst/>
                <a:latin typeface="Apple SD Gothic Neo"/>
              </a:rPr>
              <a:t>페리굿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 가상현실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(VR) ‘</a:t>
            </a:r>
            <a:r>
              <a:rPr lang="ko-KR" altLang="en-US" sz="1000" b="0" i="0" dirty="0" err="1">
                <a:solidFill>
                  <a:srgbClr val="1E1E1E"/>
                </a:solidFill>
                <a:effectLst/>
                <a:latin typeface="Apple SD Gothic Neo"/>
              </a:rPr>
              <a:t>저시력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’ 시각장애인 체험 공동개발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, ‘</a:t>
            </a:r>
            <a:r>
              <a:rPr lang="ko-KR" altLang="en-US" sz="1000" b="0" i="0" dirty="0" err="1">
                <a:solidFill>
                  <a:srgbClr val="1E1E1E"/>
                </a:solidFill>
                <a:effectLst/>
                <a:latin typeface="Apple SD Gothic Neo"/>
              </a:rPr>
              <a:t>저시력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’ 시각장애 유형별 체험가능해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, 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공감신문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, 2020-03-25, 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  <a:hlinkClick r:id="rId3"/>
              </a:rPr>
              <a:t>https://www.gokorea.kr/news/articleView.html?idxno=681488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 </a:t>
            </a:r>
            <a:endParaRPr lang="ko-KR" altLang="en-US" sz="1000" b="0" i="0" dirty="0">
              <a:solidFill>
                <a:srgbClr val="1E1E1E"/>
              </a:solidFill>
              <a:effectLst/>
              <a:latin typeface="Apple SD Gothic Neo"/>
            </a:endParaRPr>
          </a:p>
          <a:p>
            <a:r>
              <a:rPr lang="en-US" altLang="ko-KR" sz="1000" dirty="0"/>
              <a:t>2) YTN </a:t>
            </a:r>
            <a:r>
              <a:rPr lang="ko-KR" altLang="en-US" sz="1000" dirty="0"/>
              <a:t>사이언스</a:t>
            </a:r>
            <a:r>
              <a:rPr lang="en-US" altLang="ko-KR" sz="1000" dirty="0"/>
              <a:t>, 2022-01-03,  </a:t>
            </a:r>
            <a:r>
              <a:rPr lang="en-US" altLang="ko-KR" sz="1000" dirty="0">
                <a:hlinkClick r:id="rId4"/>
              </a:rPr>
              <a:t>https://www.youtube.com/watch?v=giyKAzwASIU</a:t>
            </a:r>
            <a:r>
              <a:rPr lang="en-US" altLang="ko-KR" sz="1000" dirty="0"/>
              <a:t> </a:t>
            </a:r>
          </a:p>
          <a:p>
            <a:endParaRPr lang="ko-KR" altLang="en-US" sz="1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D31F97-7136-DB67-52EE-5D404787D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40" y="2706186"/>
            <a:ext cx="2953070" cy="17378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7E4979-F39F-0DEA-C096-E6DE48A0D8EF}"/>
              </a:ext>
            </a:extLst>
          </p:cNvPr>
          <p:cNvSpPr txBox="1"/>
          <p:nvPr/>
        </p:nvSpPr>
        <p:spPr>
          <a:xfrm>
            <a:off x="2962275" y="5153059"/>
            <a:ext cx="609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시각장애인의 </a:t>
            </a:r>
            <a:r>
              <a:rPr lang="en-US" altLang="ko-KR" sz="1300" dirty="0"/>
              <a:t>80%</a:t>
            </a:r>
            <a:r>
              <a:rPr lang="ko-KR" altLang="en-US" sz="1300" dirty="0"/>
              <a:t>가 </a:t>
            </a:r>
            <a:r>
              <a:rPr lang="ko-KR" altLang="en-US" sz="1300" dirty="0" err="1"/>
              <a:t>저시력</a:t>
            </a:r>
            <a:r>
              <a:rPr lang="ko-KR" altLang="en-US" sz="1300" dirty="0"/>
              <a:t> 장애인이다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</a:t>
            </a:r>
            <a:r>
              <a:rPr lang="ko-KR" altLang="en-US" sz="1300" dirty="0" err="1"/>
              <a:t>저시력</a:t>
            </a:r>
            <a:r>
              <a:rPr lang="ko-KR" altLang="en-US" sz="1300" dirty="0"/>
              <a:t> 장애인이 </a:t>
            </a:r>
            <a:r>
              <a:rPr lang="en-US" altLang="ko-KR" sz="1300" dirty="0"/>
              <a:t>‘</a:t>
            </a:r>
            <a:r>
              <a:rPr lang="ko-KR" altLang="en-US" sz="1300" dirty="0"/>
              <a:t>길 찾기</a:t>
            </a:r>
            <a:r>
              <a:rPr lang="en-US" altLang="ko-KR" sz="1300" dirty="0"/>
              <a:t>’</a:t>
            </a:r>
            <a:r>
              <a:rPr lang="ko-KR" altLang="en-US" sz="1300" dirty="0"/>
              <a:t>에 어려움을 겪는다는 것을 추론할 수 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외적으로 보면 평범한 사람으로 보일 수 있지만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저시력</a:t>
            </a:r>
            <a:r>
              <a:rPr lang="ko-KR" altLang="en-US" sz="1300" dirty="0"/>
              <a:t> 장애인 역시 우리가</a:t>
            </a:r>
            <a:endParaRPr lang="en-US" altLang="ko-KR" sz="1300" dirty="0"/>
          </a:p>
          <a:p>
            <a:r>
              <a:rPr lang="ko-KR" altLang="en-US" sz="1300" dirty="0"/>
              <a:t>품어야 할 대상이다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52DC5-C17C-D4F4-828D-7BCA8F9F7C16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24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54201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3ED8BB-BE18-8035-FC41-CB63AB1CD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3429000"/>
            <a:ext cx="1081422" cy="1081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13B5DE-84CB-AD01-FD74-CD8485CA5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9" y="3623375"/>
            <a:ext cx="715671" cy="715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28764-FB1E-361C-05E5-94DBF706EA31}"/>
              </a:ext>
            </a:extLst>
          </p:cNvPr>
          <p:cNvSpPr txBox="1"/>
          <p:nvPr/>
        </p:nvSpPr>
        <p:spPr>
          <a:xfrm>
            <a:off x="312290" y="1150815"/>
            <a:ext cx="10874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Marketing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전맹</a:t>
            </a:r>
            <a:r>
              <a:rPr lang="ko-KR" altLang="en-US" sz="2000" b="1" dirty="0"/>
              <a:t> 시각장애인을 위한 </a:t>
            </a:r>
            <a:r>
              <a:rPr lang="en-US" altLang="ko-KR" sz="2000" b="1" dirty="0"/>
              <a:t>APP</a:t>
            </a:r>
            <a:r>
              <a:rPr lang="ko-KR" altLang="en-US" sz="2000" b="1" dirty="0"/>
              <a:t>인가</a:t>
            </a:r>
            <a:r>
              <a:rPr lang="en-US" altLang="ko-KR" sz="2000" b="1" dirty="0"/>
              <a:t>? </a:t>
            </a:r>
            <a:r>
              <a:rPr lang="en-US" altLang="ko-KR" sz="2000" b="1" dirty="0">
                <a:solidFill>
                  <a:srgbClr val="FF0000"/>
                </a:solidFill>
              </a:rPr>
              <a:t>No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                          </a:t>
            </a:r>
            <a:r>
              <a:rPr lang="ko-KR" altLang="en-US" sz="2000" b="1" dirty="0" err="1"/>
              <a:t>전맹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저시력</a:t>
            </a:r>
            <a:r>
              <a:rPr lang="ko-KR" altLang="en-US" sz="2000" b="1" dirty="0"/>
              <a:t> 시각장애인을 위한 </a:t>
            </a:r>
            <a:r>
              <a:rPr lang="en-US" altLang="ko-KR" sz="2000" b="1" dirty="0"/>
              <a:t>APP</a:t>
            </a:r>
            <a:r>
              <a:rPr lang="ko-KR" altLang="en-US" sz="2000" b="1" dirty="0"/>
              <a:t>인가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Yes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6254FD8-586A-B5DE-D103-15CA71875A09}"/>
              </a:ext>
            </a:extLst>
          </p:cNvPr>
          <p:cNvCxnSpPr>
            <a:cxnSpLocks/>
          </p:cNvCxnSpPr>
          <p:nvPr/>
        </p:nvCxnSpPr>
        <p:spPr>
          <a:xfrm>
            <a:off x="4421084" y="3981210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3F7FDD-3855-D9BE-BFB3-09957DA909C3}"/>
              </a:ext>
            </a:extLst>
          </p:cNvPr>
          <p:cNvSpPr txBox="1"/>
          <p:nvPr/>
        </p:nvSpPr>
        <p:spPr>
          <a:xfrm>
            <a:off x="1585876" y="5096856"/>
            <a:ext cx="920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sz="1600" b="1" dirty="0" err="1"/>
              <a:t>저시력자</a:t>
            </a:r>
            <a:r>
              <a:rPr lang="ko-KR" altLang="en-US" sz="1600" b="1" dirty="0"/>
              <a:t> </a:t>
            </a:r>
            <a:r>
              <a:rPr lang="ko-KR" altLang="en-US" sz="1600" dirty="0"/>
              <a:t>또는 </a:t>
            </a:r>
            <a:r>
              <a:rPr lang="ko-KR" altLang="en-US" sz="1600" b="1" dirty="0"/>
              <a:t>안내견이 없는 </a:t>
            </a:r>
            <a:r>
              <a:rPr lang="ko-KR" altLang="en-US" sz="1600" b="1" dirty="0" err="1"/>
              <a:t>전맹</a:t>
            </a:r>
            <a:r>
              <a:rPr lang="ko-KR" altLang="en-US" sz="1600" b="1" dirty="0"/>
              <a:t> 시각장애인 </a:t>
            </a:r>
            <a:r>
              <a:rPr lang="en-US" altLang="ko-KR" sz="1600" b="1" dirty="0">
                <a:solidFill>
                  <a:srgbClr val="FF0000"/>
                </a:solidFill>
              </a:rPr>
              <a:t>10</a:t>
            </a:r>
            <a:r>
              <a:rPr lang="ko-KR" altLang="en-US" sz="1600" b="1" dirty="0">
                <a:solidFill>
                  <a:srgbClr val="FF0000"/>
                </a:solidFill>
              </a:rPr>
              <a:t>대에서 </a:t>
            </a:r>
            <a:r>
              <a:rPr lang="en-US" altLang="ko-KR" sz="1600" b="1" dirty="0">
                <a:solidFill>
                  <a:srgbClr val="FF0000"/>
                </a:solidFill>
              </a:rPr>
              <a:t>70</a:t>
            </a:r>
            <a:r>
              <a:rPr lang="ko-KR" altLang="en-US" sz="1600" b="1" dirty="0" err="1">
                <a:solidFill>
                  <a:srgbClr val="FF0000"/>
                </a:solidFill>
              </a:rPr>
              <a:t>대까지를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대상으로 한다</a:t>
            </a:r>
            <a:r>
              <a:rPr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25</a:t>
            </a:r>
            <a:endParaRPr lang="ko-KR" altLang="en-US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66B67D-9C39-7316-0A25-AD0074D1A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97" y="3704761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54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9C188-7158-3560-280B-61DB2566F9EF}"/>
              </a:ext>
            </a:extLst>
          </p:cNvPr>
          <p:cNvSpPr txBox="1"/>
          <p:nvPr/>
        </p:nvSpPr>
        <p:spPr>
          <a:xfrm>
            <a:off x="477520" y="947985"/>
            <a:ext cx="10159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Positioning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유동 장애물 파악 기능과 전 지역 서비스 제공으로</a:t>
            </a:r>
            <a:endParaRPr lang="en-US" altLang="ko-KR" sz="2000" b="1" dirty="0"/>
          </a:p>
          <a:p>
            <a:r>
              <a:rPr lang="ko-KR" altLang="en-US" sz="2000" b="1" dirty="0"/>
              <a:t>더 안전하게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더 빠르게 이용 가능  </a:t>
            </a:r>
            <a:r>
              <a:rPr lang="en-US" altLang="ko-KR" sz="2000" b="1" dirty="0"/>
              <a:t>   </a:t>
            </a:r>
          </a:p>
          <a:p>
            <a:endParaRPr lang="en-US" altLang="ko-KR" sz="2000" b="1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165B7-9A14-C61E-592A-A42302E0B220}"/>
              </a:ext>
            </a:extLst>
          </p:cNvPr>
          <p:cNvSpPr txBox="1"/>
          <p:nvPr/>
        </p:nvSpPr>
        <p:spPr>
          <a:xfrm>
            <a:off x="640080" y="1955165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분석 대상 </a:t>
            </a:r>
            <a:r>
              <a:rPr lang="en-US" altLang="ko-KR" sz="1500" dirty="0"/>
              <a:t>: LBS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테크</a:t>
            </a:r>
            <a:r>
              <a:rPr lang="en-US" altLang="ko-KR" sz="1500" dirty="0"/>
              <a:t> – G</a:t>
            </a:r>
            <a:r>
              <a:rPr lang="ko-KR" altLang="en-US" sz="1500" dirty="0"/>
              <a:t> </a:t>
            </a:r>
            <a:r>
              <a:rPr lang="en-US" altLang="ko-KR" sz="1500" dirty="0"/>
              <a:t>Eye</a:t>
            </a:r>
            <a:r>
              <a:rPr lang="ko-KR" altLang="en-US" sz="1500" dirty="0"/>
              <a:t> </a:t>
            </a:r>
            <a:r>
              <a:rPr lang="en-US" altLang="ko-KR" sz="1500" dirty="0"/>
              <a:t>Plus, G Eye Low Vision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F7AFF9-36C4-E07B-3533-58BD16E168E3}"/>
              </a:ext>
            </a:extLst>
          </p:cNvPr>
          <p:cNvSpPr/>
          <p:nvPr/>
        </p:nvSpPr>
        <p:spPr>
          <a:xfrm>
            <a:off x="721360" y="2498371"/>
            <a:ext cx="6512560" cy="54914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300" b="1" dirty="0">
                <a:solidFill>
                  <a:schemeClr val="tx1"/>
                </a:solidFill>
              </a:rPr>
              <a:t>경로 설정</a:t>
            </a:r>
            <a:r>
              <a:rPr lang="en-US" altLang="ko-KR" sz="1300" b="1" dirty="0">
                <a:solidFill>
                  <a:schemeClr val="tx1"/>
                </a:solidFill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</a:rPr>
              <a:t>음성 촉각 서비스 제공 </a:t>
            </a:r>
            <a:r>
              <a:rPr lang="en-US" altLang="ko-KR" sz="1300" dirty="0">
                <a:solidFill>
                  <a:schemeClr val="tx1"/>
                </a:solidFill>
              </a:rPr>
              <a:t>: </a:t>
            </a:r>
            <a:r>
              <a:rPr lang="ko-KR" altLang="en-US" sz="1300" dirty="0">
                <a:solidFill>
                  <a:schemeClr val="tx1"/>
                </a:solidFill>
              </a:rPr>
              <a:t>출발지와 도착지 간의 경로를 설정하고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 장애물에 대해 음성과 진동으로 사용자에게 알리는 방식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B988EDE-8694-92C8-2DB3-C0C90E71B23F}"/>
              </a:ext>
            </a:extLst>
          </p:cNvPr>
          <p:cNvSpPr/>
          <p:nvPr/>
        </p:nvSpPr>
        <p:spPr>
          <a:xfrm>
            <a:off x="721360" y="3261344"/>
            <a:ext cx="6512560" cy="54914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2. </a:t>
            </a:r>
            <a:r>
              <a:rPr lang="ko-KR" altLang="en-US" sz="1300" b="1" dirty="0" err="1">
                <a:solidFill>
                  <a:schemeClr val="tx1"/>
                </a:solidFill>
              </a:rPr>
              <a:t>비대면</a:t>
            </a:r>
            <a:r>
              <a:rPr lang="ko-KR" altLang="en-US" sz="1300" b="1" dirty="0">
                <a:solidFill>
                  <a:schemeClr val="tx1"/>
                </a:solidFill>
              </a:rPr>
              <a:t> 주문 결제 서비스</a:t>
            </a:r>
            <a:r>
              <a:rPr lang="en-US" altLang="ko-KR" sz="1300" dirty="0">
                <a:solidFill>
                  <a:schemeClr val="tx1"/>
                </a:solidFill>
              </a:rPr>
              <a:t> :</a:t>
            </a:r>
            <a:r>
              <a:rPr lang="ko-KR" altLang="en-US" sz="1300" dirty="0">
                <a:solidFill>
                  <a:schemeClr val="tx1"/>
                </a:solidFill>
              </a:rPr>
              <a:t> 마치 배달의 민족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요기요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 err="1">
                <a:solidFill>
                  <a:schemeClr val="tx1"/>
                </a:solidFill>
              </a:rPr>
              <a:t>쿠팡이츠의</a:t>
            </a:r>
            <a:r>
              <a:rPr lang="ko-KR" altLang="en-US" sz="1300" dirty="0">
                <a:solidFill>
                  <a:schemeClr val="tx1"/>
                </a:solidFill>
              </a:rPr>
              <a:t> 미니 버전처럼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 주문할 수 있다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597F86-43D6-5CF1-1E01-F7C0995839CC}"/>
              </a:ext>
            </a:extLst>
          </p:cNvPr>
          <p:cNvCxnSpPr/>
          <p:nvPr/>
        </p:nvCxnSpPr>
        <p:spPr>
          <a:xfrm>
            <a:off x="7457440" y="2966720"/>
            <a:ext cx="873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E650A8-8467-FF8B-4007-D6FBEB662E1A}"/>
              </a:ext>
            </a:extLst>
          </p:cNvPr>
          <p:cNvSpPr txBox="1"/>
          <p:nvPr/>
        </p:nvSpPr>
        <p:spPr>
          <a:xfrm>
            <a:off x="8971280" y="2284674"/>
            <a:ext cx="23368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0070C0"/>
                </a:solidFill>
              </a:rPr>
              <a:t>길 찾기에 대한 핵심 기술 보유</a:t>
            </a:r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FF0000"/>
                </a:solidFill>
              </a:rPr>
              <a:t>유동 장애물까지 파악하는 기술 부족</a:t>
            </a:r>
            <a:endParaRPr lang="en-US" altLang="ko-KR" sz="1300" dirty="0">
              <a:solidFill>
                <a:srgbClr val="FF0000"/>
              </a:solidFill>
            </a:endParaRP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FF0000"/>
                </a:solidFill>
              </a:rPr>
              <a:t>서비스 지역 제한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86A11-C00E-4D62-2037-AC9A0901CAC1}"/>
              </a:ext>
            </a:extLst>
          </p:cNvPr>
          <p:cNvSpPr txBox="1"/>
          <p:nvPr/>
        </p:nvSpPr>
        <p:spPr>
          <a:xfrm>
            <a:off x="721360" y="4494635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우리 서비스 </a:t>
            </a:r>
            <a:r>
              <a:rPr lang="en-US" altLang="ko-KR" sz="1500" dirty="0"/>
              <a:t>: New</a:t>
            </a:r>
            <a:r>
              <a:rPr lang="ko-KR" altLang="en-US" sz="1500" dirty="0"/>
              <a:t> </a:t>
            </a:r>
            <a:r>
              <a:rPr lang="en-US" altLang="ko-KR" sz="1500" dirty="0"/>
              <a:t>Eyes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271A3AA-950F-819F-6841-C701E4F2B889}"/>
              </a:ext>
            </a:extLst>
          </p:cNvPr>
          <p:cNvSpPr/>
          <p:nvPr/>
        </p:nvSpPr>
        <p:spPr>
          <a:xfrm>
            <a:off x="721360" y="5110188"/>
            <a:ext cx="6512560" cy="54914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1. </a:t>
            </a:r>
            <a:r>
              <a:rPr lang="ko-KR" altLang="en-US" sz="1300" b="1" dirty="0">
                <a:solidFill>
                  <a:schemeClr val="tx1"/>
                </a:solidFill>
              </a:rPr>
              <a:t>경로 설정</a:t>
            </a:r>
            <a:r>
              <a:rPr lang="en-US" altLang="ko-KR" sz="1300" b="1" dirty="0">
                <a:solidFill>
                  <a:schemeClr val="tx1"/>
                </a:solidFill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</a:rPr>
              <a:t>유동 장애물까지 파악</a:t>
            </a:r>
            <a:r>
              <a:rPr lang="en-US" altLang="ko-KR" sz="1300" dirty="0">
                <a:solidFill>
                  <a:schemeClr val="tx1"/>
                </a:solidFill>
              </a:rPr>
              <a:t> :</a:t>
            </a:r>
            <a:r>
              <a:rPr lang="ko-KR" altLang="en-US" sz="1300" dirty="0">
                <a:solidFill>
                  <a:schemeClr val="tx1"/>
                </a:solidFill>
              </a:rPr>
              <a:t> 출발지와 도착지 간의 경로를 설정하고</a:t>
            </a:r>
            <a:r>
              <a:rPr lang="en-US" altLang="ko-KR" sz="13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 유동 장애물을 파악하여 음성으로 사용자에게 알리는 방식이다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93D98E-F23D-5762-F86C-8C86C4E87C69}"/>
              </a:ext>
            </a:extLst>
          </p:cNvPr>
          <p:cNvCxnSpPr>
            <a:cxnSpLocks/>
          </p:cNvCxnSpPr>
          <p:nvPr/>
        </p:nvCxnSpPr>
        <p:spPr>
          <a:xfrm>
            <a:off x="7457440" y="5384759"/>
            <a:ext cx="325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813E17-9B1D-4C04-4CDA-D26346F7369D}"/>
              </a:ext>
            </a:extLst>
          </p:cNvPr>
          <p:cNvSpPr txBox="1"/>
          <p:nvPr/>
        </p:nvSpPr>
        <p:spPr>
          <a:xfrm>
            <a:off x="8006080" y="5050225"/>
            <a:ext cx="1513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0070C0"/>
                </a:solidFill>
              </a:rPr>
              <a:t>유동 장애물 파악 기술 제공</a:t>
            </a:r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0070C0"/>
                </a:solidFill>
              </a:rPr>
              <a:t>전 지역 서비스</a:t>
            </a:r>
            <a:endParaRPr lang="en-US" altLang="ko-KR" sz="13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A43FF4-7271-47F7-75D3-850B7707D138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26</a:t>
            </a:r>
            <a:endParaRPr lang="ko-KR" altLang="en-US" sz="13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6ECCBB-6120-0B9C-6690-4C3FFBC03E6B}"/>
              </a:ext>
            </a:extLst>
          </p:cNvPr>
          <p:cNvCxnSpPr>
            <a:cxnSpLocks/>
          </p:cNvCxnSpPr>
          <p:nvPr/>
        </p:nvCxnSpPr>
        <p:spPr>
          <a:xfrm>
            <a:off x="9519920" y="5457914"/>
            <a:ext cx="35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D76FFD-5B71-F4BA-5D93-3F5B44A85D3E}"/>
              </a:ext>
            </a:extLst>
          </p:cNvPr>
          <p:cNvSpPr txBox="1"/>
          <p:nvPr/>
        </p:nvSpPr>
        <p:spPr>
          <a:xfrm>
            <a:off x="10276840" y="5011638"/>
            <a:ext cx="1513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0070C0"/>
                </a:solidFill>
              </a:rPr>
              <a:t>장애인 안전 보장</a:t>
            </a:r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0070C0"/>
                </a:solidFill>
              </a:rPr>
              <a:t>곧 바로 사용 가능</a:t>
            </a:r>
            <a:endParaRPr lang="en-US" altLang="ko-KR" sz="13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14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4.3.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편의점 사용자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C091A-8681-812C-4115-7ED101466DBD}"/>
              </a:ext>
            </a:extLst>
          </p:cNvPr>
          <p:cNvSpPr txBox="1"/>
          <p:nvPr/>
        </p:nvSpPr>
        <p:spPr>
          <a:xfrm>
            <a:off x="299862" y="1084102"/>
            <a:ext cx="108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Segmentation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편의점 이용 연령대 분석을 통한 시장 세분화 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D6DB64-38E0-5D7E-03F6-3A5E77CD0EA8}"/>
              </a:ext>
            </a:extLst>
          </p:cNvPr>
          <p:cNvSpPr txBox="1"/>
          <p:nvPr/>
        </p:nvSpPr>
        <p:spPr>
          <a:xfrm>
            <a:off x="299862" y="6483727"/>
            <a:ext cx="9203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1)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“</a:t>
            </a:r>
            <a:r>
              <a:rPr lang="ko-KR" altLang="en-US" sz="1000" dirty="0"/>
              <a:t>편의점 트랜드 </a:t>
            </a:r>
            <a:r>
              <a:rPr lang="en-US" altLang="ko-KR" sz="1000" dirty="0"/>
              <a:t>2022”, 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p17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73D03-30C3-C220-2D9F-02EE0B2C3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68" y="1939216"/>
            <a:ext cx="6115364" cy="3181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1D4697-E49A-4C9E-DEAC-89347F2F43BA}"/>
              </a:ext>
            </a:extLst>
          </p:cNvPr>
          <p:cNvSpPr txBox="1"/>
          <p:nvPr/>
        </p:nvSpPr>
        <p:spPr>
          <a:xfrm>
            <a:off x="3026362" y="5656034"/>
            <a:ext cx="59678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편의점에 주 </a:t>
            </a:r>
            <a:r>
              <a:rPr lang="en-US" altLang="ko-KR" sz="1300" dirty="0"/>
              <a:t>4~6</a:t>
            </a:r>
            <a:r>
              <a:rPr lang="ko-KR" altLang="en-US" sz="1300" dirty="0"/>
              <a:t>회 방문하는 </a:t>
            </a:r>
            <a:r>
              <a:rPr lang="en-US" altLang="ko-KR" sz="1300" dirty="0"/>
              <a:t>10</a:t>
            </a:r>
            <a:r>
              <a:rPr lang="ko-KR" altLang="en-US" sz="1300" dirty="0"/>
              <a:t>대와 </a:t>
            </a:r>
            <a:r>
              <a:rPr lang="en-US" altLang="ko-KR" sz="1300" dirty="0"/>
              <a:t>20</a:t>
            </a:r>
            <a:r>
              <a:rPr lang="ko-KR" altLang="en-US" sz="1300" dirty="0"/>
              <a:t>대 남녀를 주요 타겟층으로 설정한다</a:t>
            </a:r>
            <a:r>
              <a:rPr lang="en-US" altLang="ko-KR" sz="1300" dirty="0"/>
              <a:t>.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D6BF8-C8CC-C8A0-961C-56F790EC75C8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27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63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4.3.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편의점 사용자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C091A-8681-812C-4115-7ED101466DBD}"/>
              </a:ext>
            </a:extLst>
          </p:cNvPr>
          <p:cNvSpPr txBox="1"/>
          <p:nvPr/>
        </p:nvSpPr>
        <p:spPr>
          <a:xfrm>
            <a:off x="299862" y="1084102"/>
            <a:ext cx="108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 Marketing : </a:t>
            </a:r>
            <a:r>
              <a:rPr lang="ko-KR" altLang="en-US" sz="2000" b="1" dirty="0"/>
              <a:t>코로나</a:t>
            </a:r>
            <a:r>
              <a:rPr lang="en-US" altLang="ko-KR" sz="2000" b="1" dirty="0"/>
              <a:t>19 </a:t>
            </a:r>
            <a:r>
              <a:rPr lang="ko-KR" altLang="en-US" sz="2000" b="1" dirty="0"/>
              <a:t>여파에도 흔들리지 않고 규모가 증가한 편의점 시장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2709B-6347-5090-ED5E-25200D40480C}"/>
              </a:ext>
            </a:extLst>
          </p:cNvPr>
          <p:cNvSpPr txBox="1"/>
          <p:nvPr/>
        </p:nvSpPr>
        <p:spPr>
          <a:xfrm>
            <a:off x="84830" y="6120656"/>
            <a:ext cx="9037178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/>
              <a:t>1)</a:t>
            </a:r>
            <a:r>
              <a:rPr lang="ko-KR" altLang="en-US" sz="1000" dirty="0"/>
              <a:t> 허정연</a:t>
            </a:r>
            <a:r>
              <a:rPr lang="en-US" altLang="ko-KR" sz="1000" dirty="0"/>
              <a:t>, “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[</a:t>
            </a:r>
            <a:r>
              <a:rPr lang="ko-KR" altLang="en-US" sz="1000" i="0" dirty="0">
                <a:solidFill>
                  <a:srgbClr val="3D404D"/>
                </a:solidFill>
                <a:effectLst/>
                <a:latin typeface="Nanum Gothic"/>
              </a:rPr>
              <a:t>편의점에 부는 고급화 바람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] ‘</a:t>
            </a:r>
            <a:r>
              <a:rPr lang="ko-KR" altLang="en-US" sz="1000" i="0" dirty="0">
                <a:solidFill>
                  <a:srgbClr val="3D404D"/>
                </a:solidFill>
                <a:effectLst/>
                <a:latin typeface="Nanum Gothic"/>
              </a:rPr>
              <a:t>혜자로운’ 도시락은 옛말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, ‘</a:t>
            </a:r>
            <a:r>
              <a:rPr lang="ko-KR" altLang="en-US" sz="1000" i="0" dirty="0" err="1">
                <a:solidFill>
                  <a:srgbClr val="3D404D"/>
                </a:solidFill>
                <a:effectLst/>
                <a:latin typeface="Nanum Gothic"/>
              </a:rPr>
              <a:t>편리미엄’에</a:t>
            </a:r>
            <a:r>
              <a:rPr lang="ko-KR" altLang="en-US" sz="1000" i="0" dirty="0">
                <a:solidFill>
                  <a:srgbClr val="3D404D"/>
                </a:solidFill>
                <a:effectLst/>
                <a:latin typeface="Nanum Gothic"/>
              </a:rPr>
              <a:t> 꽂힌 편의점 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”, </a:t>
            </a:r>
            <a:r>
              <a:rPr lang="ko-KR" altLang="en-US" sz="1000" i="0" dirty="0">
                <a:solidFill>
                  <a:srgbClr val="3D404D"/>
                </a:solidFill>
                <a:effectLst/>
                <a:latin typeface="Nanum Gothic"/>
              </a:rPr>
              <a:t>월간중앙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, 2020.07.20, 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  <a:hlinkClick r:id="rId2"/>
              </a:rPr>
              <a:t>https://jmagazine.joins.com/economist/view/330642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 </a:t>
            </a:r>
            <a:endParaRPr lang="ko-KR" altLang="en-US" sz="1000" i="0" dirty="0">
              <a:solidFill>
                <a:srgbClr val="3D404D"/>
              </a:solidFill>
              <a:effectLst/>
              <a:latin typeface="Nanum Gothic"/>
            </a:endParaRPr>
          </a:p>
          <a:p>
            <a:r>
              <a:rPr lang="ko-KR" altLang="en-US" sz="1400" i="0" dirty="0">
                <a:solidFill>
                  <a:srgbClr val="666666"/>
                </a:solidFill>
                <a:effectLst/>
                <a:latin typeface="Nanum Gothic"/>
              </a:rPr>
              <a:t> </a:t>
            </a:r>
            <a:r>
              <a:rPr lang="en-US" altLang="ko-KR" sz="1000" i="0" dirty="0">
                <a:solidFill>
                  <a:srgbClr val="666666"/>
                </a:solidFill>
                <a:effectLst/>
                <a:latin typeface="Nanum Gothic"/>
              </a:rPr>
              <a:t>2) </a:t>
            </a:r>
            <a:r>
              <a:rPr lang="ko-KR" altLang="en-US" sz="1000" i="0" dirty="0">
                <a:solidFill>
                  <a:srgbClr val="666666"/>
                </a:solidFill>
                <a:effectLst/>
                <a:latin typeface="Nanum Gothic"/>
              </a:rPr>
              <a:t>김정만</a:t>
            </a:r>
            <a:r>
              <a:rPr lang="en-US" altLang="ko-KR" sz="1000" i="0" dirty="0">
                <a:solidFill>
                  <a:srgbClr val="666666"/>
                </a:solidFill>
                <a:effectLst/>
                <a:latin typeface="Nanum Gothic"/>
              </a:rPr>
              <a:t>, “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편의점 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2020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결산과 전망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”,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한국창업경제신문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2021-01-11, </a:t>
            </a:r>
            <a:r>
              <a:rPr lang="en-US" altLang="ko-KR" sz="1000" dirty="0">
                <a:hlinkClick r:id="rId3"/>
              </a:rPr>
              <a:t>http://www.sengseng.co.kr/1355</a:t>
            </a:r>
            <a:r>
              <a:rPr lang="en-US" altLang="ko-KR" sz="1000" dirty="0"/>
              <a:t> </a:t>
            </a:r>
            <a:r>
              <a:rPr lang="ko-KR" altLang="en-US" sz="1000" dirty="0"/>
              <a:t>   </a:t>
            </a:r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sz="1400" i="0" dirty="0">
              <a:solidFill>
                <a:srgbClr val="666666"/>
              </a:solidFill>
              <a:effectLst/>
              <a:latin typeface="Nanum Gothic"/>
            </a:endParaRPr>
          </a:p>
          <a:p>
            <a:endParaRPr lang="ko-KR" altLang="en-US" sz="13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0970C-8C6B-79BC-815F-A3ED840A0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r="2654" b="3445"/>
          <a:stretch/>
        </p:blipFill>
        <p:spPr>
          <a:xfrm>
            <a:off x="2185913" y="2143760"/>
            <a:ext cx="3551237" cy="2570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42CDF9-1267-D2A1-AB06-214138632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482" y="2143760"/>
            <a:ext cx="3424948" cy="3502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775DC-2694-E9A1-48AB-EE248F021CC7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28</a:t>
            </a:r>
            <a:endParaRPr lang="ko-KR" altLang="en-US" sz="1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0B485-AD28-42FF-703E-9CB253A9B006}"/>
              </a:ext>
            </a:extLst>
          </p:cNvPr>
          <p:cNvSpPr txBox="1"/>
          <p:nvPr/>
        </p:nvSpPr>
        <p:spPr>
          <a:xfrm>
            <a:off x="1708393" y="2143760"/>
            <a:ext cx="375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1)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FDDB-B8FA-D071-D47C-96D0C0EED988}"/>
              </a:ext>
            </a:extLst>
          </p:cNvPr>
          <p:cNvSpPr txBox="1"/>
          <p:nvPr/>
        </p:nvSpPr>
        <p:spPr>
          <a:xfrm>
            <a:off x="6646153" y="2165866"/>
            <a:ext cx="375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500371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4.3.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편의점 사용자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534D4-E551-B46C-BBDF-9760E6FDFCBC}"/>
              </a:ext>
            </a:extLst>
          </p:cNvPr>
          <p:cNvSpPr txBox="1"/>
          <p:nvPr/>
        </p:nvSpPr>
        <p:spPr>
          <a:xfrm>
            <a:off x="312290" y="847286"/>
            <a:ext cx="1082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 Marketing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편의점 주 이용 브랜드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위 </a:t>
            </a:r>
            <a:r>
              <a:rPr lang="en-US" altLang="ko-KR" sz="2000" b="1" dirty="0"/>
              <a:t>‘GS25’</a:t>
            </a:r>
          </a:p>
          <a:p>
            <a:r>
              <a:rPr lang="en-US" altLang="ko-KR" sz="2000" b="1" dirty="0"/>
              <a:t> </a:t>
            </a:r>
          </a:p>
          <a:p>
            <a:r>
              <a:rPr lang="en-US" altLang="ko-KR" sz="2000" b="1" dirty="0"/>
              <a:t>                          </a:t>
            </a:r>
            <a:r>
              <a:rPr lang="ko-KR" altLang="en-US" sz="2000" b="1" dirty="0"/>
              <a:t>포인트 교환 쿠폰은 </a:t>
            </a:r>
            <a:r>
              <a:rPr lang="en-US" altLang="ko-KR" sz="2000" b="1" dirty="0"/>
              <a:t>GS25</a:t>
            </a:r>
            <a:r>
              <a:rPr lang="ko-KR" altLang="en-US" sz="2000" b="1" dirty="0"/>
              <a:t>로 결정한다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                   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ECFF8-F363-287D-E515-842780361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42" y="2300300"/>
            <a:ext cx="3833937" cy="26471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351908-91D3-8A1D-337A-CB8BE5246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2300300"/>
            <a:ext cx="3833937" cy="2644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DB2749-944D-5A0E-7045-F8E6533A10D1}"/>
              </a:ext>
            </a:extLst>
          </p:cNvPr>
          <p:cNvSpPr txBox="1"/>
          <p:nvPr/>
        </p:nvSpPr>
        <p:spPr>
          <a:xfrm>
            <a:off x="3190156" y="5420464"/>
            <a:ext cx="835152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사업의 안정성을 위해 초기에는 </a:t>
            </a:r>
            <a:r>
              <a:rPr lang="en-US" altLang="ko-KR" sz="1300" dirty="0"/>
              <a:t>GS25</a:t>
            </a:r>
            <a:r>
              <a:rPr lang="ko-KR" altLang="en-US" sz="1300" dirty="0"/>
              <a:t>와 파트너십을 맺고</a:t>
            </a:r>
            <a:r>
              <a:rPr lang="en-US" altLang="ko-KR" sz="1300" dirty="0"/>
              <a:t>, </a:t>
            </a:r>
            <a:r>
              <a:rPr lang="ko-KR" altLang="en-US" sz="1300" dirty="0"/>
              <a:t>성과를 거두면</a:t>
            </a:r>
            <a:r>
              <a:rPr lang="en-US" altLang="ko-KR" sz="1300" dirty="0"/>
              <a:t> CU, </a:t>
            </a:r>
            <a:r>
              <a:rPr lang="ko-KR" altLang="en-US" sz="1300" dirty="0"/>
              <a:t>세븐일레븐 순으로 파트너십을 추가한다</a:t>
            </a:r>
            <a:r>
              <a:rPr lang="en-US" altLang="ko-KR" sz="1300" dirty="0"/>
              <a:t>.</a:t>
            </a:r>
          </a:p>
          <a:p>
            <a:r>
              <a:rPr lang="en-US" altLang="ko-KR" sz="1500" b="1" dirty="0">
                <a:solidFill>
                  <a:srgbClr val="FF0000"/>
                </a:solidFill>
              </a:rPr>
              <a:t>GS25</a:t>
            </a:r>
            <a:r>
              <a:rPr lang="ko-KR" altLang="en-US" sz="1500" b="1" dirty="0">
                <a:solidFill>
                  <a:srgbClr val="FF0000"/>
                </a:solidFill>
              </a:rPr>
              <a:t>를 주 </a:t>
            </a:r>
            <a:r>
              <a:rPr lang="en-US" altLang="ko-KR" sz="1500" b="1" dirty="0">
                <a:solidFill>
                  <a:srgbClr val="FF0000"/>
                </a:solidFill>
              </a:rPr>
              <a:t>4~6</a:t>
            </a:r>
            <a:r>
              <a:rPr lang="ko-KR" altLang="en-US" sz="1500" b="1" dirty="0">
                <a:solidFill>
                  <a:srgbClr val="FF0000"/>
                </a:solidFill>
              </a:rPr>
              <a:t>회 방문하는 </a:t>
            </a:r>
            <a:r>
              <a:rPr lang="en-US" altLang="ko-KR" sz="1500" b="1" dirty="0">
                <a:solidFill>
                  <a:srgbClr val="FF0000"/>
                </a:solidFill>
              </a:rPr>
              <a:t>10</a:t>
            </a:r>
            <a:r>
              <a:rPr lang="ko-KR" altLang="en-US" sz="1500" b="1" dirty="0">
                <a:solidFill>
                  <a:srgbClr val="FF0000"/>
                </a:solidFill>
              </a:rPr>
              <a:t>대와 </a:t>
            </a:r>
            <a:r>
              <a:rPr lang="en-US" altLang="ko-KR" sz="1500" b="1" dirty="0">
                <a:solidFill>
                  <a:srgbClr val="FF0000"/>
                </a:solidFill>
              </a:rPr>
              <a:t>20</a:t>
            </a:r>
            <a:r>
              <a:rPr lang="ko-KR" altLang="en-US" sz="1500" b="1" dirty="0">
                <a:solidFill>
                  <a:srgbClr val="FF0000"/>
                </a:solidFill>
              </a:rPr>
              <a:t>대 남녀를 대상으로 </a:t>
            </a:r>
            <a:r>
              <a:rPr lang="ko-KR" altLang="en-US" sz="1500" b="1" dirty="0" err="1">
                <a:solidFill>
                  <a:srgbClr val="FF0000"/>
                </a:solidFill>
              </a:rPr>
              <a:t>타켓팅한다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34A2F-6190-159F-A985-16CF5F9E7E2F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29</a:t>
            </a:r>
            <a:endParaRPr lang="ko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2B867-21D5-7EFD-3043-CD6BED611DD2}"/>
              </a:ext>
            </a:extLst>
          </p:cNvPr>
          <p:cNvSpPr txBox="1"/>
          <p:nvPr/>
        </p:nvSpPr>
        <p:spPr>
          <a:xfrm>
            <a:off x="312290" y="63437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1)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“</a:t>
            </a:r>
            <a:r>
              <a:rPr lang="ko-KR" altLang="en-US" sz="1000" dirty="0"/>
              <a:t>편의점 트랜드 </a:t>
            </a:r>
            <a:r>
              <a:rPr lang="en-US" altLang="ko-KR" sz="1000" dirty="0"/>
              <a:t>2022”, 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p30</a:t>
            </a:r>
          </a:p>
          <a:p>
            <a:r>
              <a:rPr lang="en-US" altLang="ko-KR" sz="1000" dirty="0"/>
              <a:t>2)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“</a:t>
            </a:r>
            <a:r>
              <a:rPr lang="ko-KR" altLang="en-US" sz="1000" dirty="0"/>
              <a:t>편의점 트랜드 </a:t>
            </a:r>
            <a:r>
              <a:rPr lang="en-US" altLang="ko-KR" sz="1000" dirty="0"/>
              <a:t>2022”, </a:t>
            </a:r>
            <a:r>
              <a:rPr lang="ko-KR" altLang="en-US" sz="1000" dirty="0" err="1"/>
              <a:t>오픈세베이</a:t>
            </a:r>
            <a:r>
              <a:rPr lang="en-US" altLang="ko-KR" sz="1000" dirty="0"/>
              <a:t>, p13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49957-25D5-F2BA-1637-0682BE30ADC8}"/>
              </a:ext>
            </a:extLst>
          </p:cNvPr>
          <p:cNvSpPr txBox="1"/>
          <p:nvPr/>
        </p:nvSpPr>
        <p:spPr>
          <a:xfrm>
            <a:off x="548640" y="2373203"/>
            <a:ext cx="416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1)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C851D-60AC-98A0-8A11-9735B5745201}"/>
              </a:ext>
            </a:extLst>
          </p:cNvPr>
          <p:cNvSpPr txBox="1"/>
          <p:nvPr/>
        </p:nvSpPr>
        <p:spPr>
          <a:xfrm>
            <a:off x="5349039" y="2415981"/>
            <a:ext cx="375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0448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6948DE-C31D-5241-F4D3-92AEA02532E3}"/>
              </a:ext>
            </a:extLst>
          </p:cNvPr>
          <p:cNvSpPr txBox="1"/>
          <p:nvPr/>
        </p:nvSpPr>
        <p:spPr>
          <a:xfrm>
            <a:off x="351276" y="2624157"/>
            <a:ext cx="396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en-US" sz="1200" b="1" dirty="0"/>
              <a:t>최근 </a:t>
            </a:r>
            <a:r>
              <a:rPr lang="en-US" altLang="ko-KR" sz="1200" b="1" dirty="0"/>
              <a:t>20</a:t>
            </a:r>
            <a:r>
              <a:rPr lang="ko-KR" altLang="en-US" sz="1200" b="1" dirty="0"/>
              <a:t>년 동안 시각장애인이 약 </a:t>
            </a:r>
            <a:r>
              <a:rPr lang="en-US" altLang="ko-KR" sz="1200" b="1" dirty="0"/>
              <a:t>15</a:t>
            </a:r>
            <a:r>
              <a:rPr lang="ko-KR" altLang="en-US" sz="1200" b="1" dirty="0"/>
              <a:t>만 명 증가 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3DE24D-38E9-E0DF-5D19-A64CE8FCC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8" y="3224346"/>
            <a:ext cx="3036731" cy="170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DA49FC-51E9-0320-E67E-E96E7F5427C7}"/>
              </a:ext>
            </a:extLst>
          </p:cNvPr>
          <p:cNvSpPr txBox="1"/>
          <p:nvPr/>
        </p:nvSpPr>
        <p:spPr>
          <a:xfrm>
            <a:off x="322458" y="6200930"/>
            <a:ext cx="107417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/>
              <a:t>통계청</a:t>
            </a:r>
            <a:r>
              <a:rPr lang="en-US" altLang="ko-KR" sz="1000" dirty="0"/>
              <a:t>, 2020-11-03, </a:t>
            </a:r>
            <a:r>
              <a:rPr lang="en-US" altLang="ko-KR" sz="1000" dirty="0">
                <a:hlinkClick r:id="rId3"/>
              </a:rPr>
              <a:t>https://blog.naver.com/hi_nso/222134434777</a:t>
            </a:r>
            <a:endParaRPr lang="en-US" altLang="ko-KR" sz="1000" dirty="0"/>
          </a:p>
          <a:p>
            <a:pPr marL="228600" indent="-228600">
              <a:buAutoNum type="arabicParenR"/>
            </a:pPr>
            <a:r>
              <a:rPr lang="en-US" altLang="ko-KR" sz="1000" dirty="0"/>
              <a:t>YTN </a:t>
            </a:r>
            <a:r>
              <a:rPr lang="ko-KR" altLang="en-US" sz="1000" dirty="0"/>
              <a:t>사이언스</a:t>
            </a:r>
            <a:r>
              <a:rPr lang="en-US" altLang="ko-KR" sz="1000" dirty="0"/>
              <a:t>, 2022-01-03,  </a:t>
            </a:r>
            <a:r>
              <a:rPr lang="en-US" altLang="ko-KR" sz="1000" dirty="0">
                <a:hlinkClick r:id="rId4"/>
              </a:rPr>
              <a:t>https://www.youtube.com/watch?v=giyKAzwASIU</a:t>
            </a:r>
            <a:r>
              <a:rPr lang="en-US" altLang="ko-KR" sz="1000" dirty="0"/>
              <a:t> </a:t>
            </a:r>
          </a:p>
          <a:p>
            <a:pPr marL="228600" indent="-228600">
              <a:buAutoNum type="arabicParenR"/>
            </a:pPr>
            <a:r>
              <a:rPr lang="ko-KR" altLang="en-US" sz="1000" dirty="0"/>
              <a:t>한지숙</a:t>
            </a:r>
            <a:r>
              <a:rPr lang="en-US" altLang="ko-KR" sz="1000" dirty="0"/>
              <a:t>, 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장애인이 직접 서울시내 걸어보니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, 1㎞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마다 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·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점자블록 미비 등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45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건 문제 돌출</a:t>
            </a:r>
            <a:r>
              <a:rPr lang="en-US" altLang="ko-KR" sz="1000" dirty="0"/>
              <a:t>”,</a:t>
            </a:r>
            <a:r>
              <a:rPr lang="ko-KR" altLang="en-US" sz="1000" dirty="0"/>
              <a:t>뉴스종합</a:t>
            </a:r>
            <a:r>
              <a:rPr lang="en-US" altLang="ko-KR" sz="1000" dirty="0"/>
              <a:t>, 2021-04-08,   </a:t>
            </a:r>
            <a:r>
              <a:rPr lang="en-US" altLang="ko-KR" sz="1000" dirty="0">
                <a:hlinkClick r:id="rId5"/>
              </a:rPr>
              <a:t>http://mbiz.heraldcorp.com/view.php?ud=20210408000446</a:t>
            </a:r>
            <a:endParaRPr lang="en-US" altLang="ko-KR" sz="1000" dirty="0"/>
          </a:p>
          <a:p>
            <a:pPr marL="228600" indent="-228600">
              <a:buAutoNum type="arabicParenR"/>
            </a:pP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B4BA8-7A28-D817-AB03-3191E4109455}"/>
              </a:ext>
            </a:extLst>
          </p:cNvPr>
          <p:cNvSpPr txBox="1"/>
          <p:nvPr/>
        </p:nvSpPr>
        <p:spPr>
          <a:xfrm>
            <a:off x="223971" y="194838"/>
            <a:ext cx="46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1.1. </a:t>
            </a:r>
            <a:r>
              <a:rPr lang="ko-KR" altLang="en-US" dirty="0"/>
              <a:t>콘텐츠 기획 및 배경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EC1C4EF-5555-A981-5A61-B0BB3E6D39C9}"/>
              </a:ext>
            </a:extLst>
          </p:cNvPr>
          <p:cNvCxnSpPr>
            <a:cxnSpLocks/>
          </p:cNvCxnSpPr>
          <p:nvPr/>
        </p:nvCxnSpPr>
        <p:spPr>
          <a:xfrm>
            <a:off x="3828762" y="4078426"/>
            <a:ext cx="53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EA2A335-76EF-07B2-C493-DC221ACF5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43" y="3266975"/>
            <a:ext cx="2953070" cy="17378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2A9B55-CC56-3A1B-5782-939C7D47480F}"/>
              </a:ext>
            </a:extLst>
          </p:cNvPr>
          <p:cNvSpPr txBox="1"/>
          <p:nvPr/>
        </p:nvSpPr>
        <p:spPr>
          <a:xfrm>
            <a:off x="4367687" y="2636905"/>
            <a:ext cx="396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시각장애인이 가장 힘들어하는 것은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길 찾기</a:t>
            </a:r>
            <a:r>
              <a:rPr lang="en-US" altLang="ko-KR" sz="1200" b="1" dirty="0"/>
              <a:t>” </a:t>
            </a:r>
            <a:endParaRPr lang="ko-KR" altLang="en-US" sz="12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D4F26B-900A-97F7-A054-5156B400273A}"/>
              </a:ext>
            </a:extLst>
          </p:cNvPr>
          <p:cNvCxnSpPr>
            <a:cxnSpLocks/>
          </p:cNvCxnSpPr>
          <p:nvPr/>
        </p:nvCxnSpPr>
        <p:spPr>
          <a:xfrm>
            <a:off x="8066294" y="4093290"/>
            <a:ext cx="53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0A2AF43-EAB3-81D7-45B9-97736AFD7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75" y="3266975"/>
            <a:ext cx="2980425" cy="16655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70C050-FDCD-E78A-962C-69EB02C13914}"/>
              </a:ext>
            </a:extLst>
          </p:cNvPr>
          <p:cNvSpPr txBox="1"/>
          <p:nvPr/>
        </p:nvSpPr>
        <p:spPr>
          <a:xfrm>
            <a:off x="8922638" y="2628811"/>
            <a:ext cx="396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길 찾기를 방해하는 요소 </a:t>
            </a:r>
            <a:r>
              <a:rPr lang="en-US" altLang="ko-KR" sz="1200" b="1" dirty="0"/>
              <a:t>6</a:t>
            </a:r>
            <a:r>
              <a:rPr lang="ko-KR" altLang="en-US" sz="1200" b="1" dirty="0"/>
              <a:t>가지 존재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C31B0-091C-150F-324F-254BCCA18170}"/>
              </a:ext>
            </a:extLst>
          </p:cNvPr>
          <p:cNvSpPr txBox="1"/>
          <p:nvPr/>
        </p:nvSpPr>
        <p:spPr>
          <a:xfrm>
            <a:off x="312290" y="1200203"/>
            <a:ext cx="940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점자블록과 음향신호기의 기능 미비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전체 중 약 </a:t>
            </a:r>
            <a:r>
              <a:rPr lang="en-US" altLang="ko-KR" sz="2000" b="1" dirty="0">
                <a:solidFill>
                  <a:srgbClr val="FF0000"/>
                </a:solidFill>
              </a:rPr>
              <a:t>60%)</a:t>
            </a:r>
            <a:r>
              <a:rPr lang="ko-KR" altLang="en-US" sz="2000" b="1" dirty="0"/>
              <a:t>로 길 찾기가 쉽지 않다</a:t>
            </a:r>
            <a:r>
              <a:rPr lang="en-US" altLang="ko-KR" sz="2000" b="1" dirty="0"/>
              <a:t>.</a:t>
            </a:r>
          </a:p>
          <a:p>
            <a:r>
              <a:rPr lang="ko-KR" altLang="en-US" sz="2000" b="1" dirty="0"/>
              <a:t>이를 대체할 콘텐츠가 필요하다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963D30-EACA-53A7-58A9-94E7F3FEC857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584533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4.3.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편의점 사용자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C091A-8681-812C-4115-7ED101466DBD}"/>
              </a:ext>
            </a:extLst>
          </p:cNvPr>
          <p:cNvSpPr txBox="1"/>
          <p:nvPr/>
        </p:nvSpPr>
        <p:spPr>
          <a:xfrm>
            <a:off x="186126" y="1059085"/>
            <a:ext cx="1238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Positioning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인기 있는 </a:t>
            </a:r>
            <a:r>
              <a:rPr lang="ko-KR" altLang="en-US" sz="2000" b="1" dirty="0" err="1"/>
              <a:t>간편식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과자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음료에 한해 </a:t>
            </a:r>
            <a:r>
              <a:rPr lang="en-US" altLang="ko-KR" sz="2000" b="1" dirty="0"/>
              <a:t>15% </a:t>
            </a:r>
            <a:r>
              <a:rPr lang="ko-KR" altLang="en-US" sz="2000" b="1" dirty="0"/>
              <a:t>할인된 가격으로 포인트 교환이 가능하다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                  </a:t>
            </a:r>
            <a:r>
              <a:rPr lang="ko-KR" altLang="en-US" sz="1100" b="1" dirty="0"/>
              <a:t>할인된 </a:t>
            </a:r>
            <a:r>
              <a:rPr lang="en-US" altLang="ko-KR" sz="1100" b="1" dirty="0"/>
              <a:t>25%</a:t>
            </a:r>
            <a:r>
              <a:rPr lang="ko-KR" altLang="en-US" sz="1100" b="1" dirty="0"/>
              <a:t>에 해당하는 가격은 우리 서비스에서 지원한다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  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  </a:t>
            </a:r>
            <a:r>
              <a:rPr lang="ko-KR" altLang="en-US" sz="11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619EBCA-7A2A-BB55-CFE4-7F285809B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60" y="2181248"/>
            <a:ext cx="4348480" cy="2993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ABCA1-BB68-FCD5-9AB2-376381783C58}"/>
              </a:ext>
            </a:extLst>
          </p:cNvPr>
          <p:cNvSpPr txBox="1"/>
          <p:nvPr/>
        </p:nvSpPr>
        <p:spPr>
          <a:xfrm>
            <a:off x="2794473" y="5529610"/>
            <a:ext cx="1066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 리워드 시스템은 인기 품목에 한해서 </a:t>
            </a:r>
            <a:r>
              <a:rPr lang="en-US" altLang="ko-KR" sz="1400" dirty="0"/>
              <a:t>15% </a:t>
            </a:r>
            <a:r>
              <a:rPr lang="ko-KR" altLang="en-US" sz="1400" dirty="0"/>
              <a:t>할인된 가격으로 상품을 교환할 수 있다</a:t>
            </a:r>
            <a:r>
              <a:rPr lang="en-US" altLang="ko-KR" sz="1400" dirty="0"/>
              <a:t>.</a:t>
            </a:r>
          </a:p>
          <a:p>
            <a:r>
              <a:rPr lang="ko-KR" altLang="en-US" sz="1500" b="1" dirty="0">
                <a:solidFill>
                  <a:srgbClr val="FF0000"/>
                </a:solidFill>
              </a:rPr>
              <a:t>저렴함이 우리 서비스의 차별점이다</a:t>
            </a:r>
            <a:r>
              <a:rPr lang="en-US" altLang="ko-KR" sz="1500" b="1" dirty="0">
                <a:solidFill>
                  <a:srgbClr val="FF0000"/>
                </a:solidFill>
              </a:rPr>
              <a:t>. 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/>
              <a:t>이를 바탕으로 충성 고객을 형성하고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연령대의 고객 유입을 기대한다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B2E26-8C67-0B3C-3E63-AC7B37D99BAE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30</a:t>
            </a:r>
            <a:endParaRPr lang="ko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25A8-665C-F7A1-308B-DB0F02D2E5B8}"/>
              </a:ext>
            </a:extLst>
          </p:cNvPr>
          <p:cNvSpPr txBox="1"/>
          <p:nvPr/>
        </p:nvSpPr>
        <p:spPr>
          <a:xfrm>
            <a:off x="281023" y="636687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1)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“</a:t>
            </a:r>
            <a:r>
              <a:rPr lang="ko-KR" altLang="en-US" sz="1000" dirty="0"/>
              <a:t>편의점 트랜드 </a:t>
            </a:r>
            <a:r>
              <a:rPr lang="en-US" altLang="ko-KR" sz="1000" dirty="0"/>
              <a:t>2022”, 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p22</a:t>
            </a:r>
          </a:p>
        </p:txBody>
      </p:sp>
    </p:spTree>
    <p:extLst>
      <p:ext uri="{BB962C8B-B14F-4D97-AF65-F5344CB8AC3E}">
        <p14:creationId xmlns:p14="http://schemas.microsoft.com/office/powerpoint/2010/main" val="609127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312290" y="153001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수익 모델 </a:t>
            </a:r>
            <a:r>
              <a:rPr lang="en-US" altLang="ko-KR" dirty="0"/>
              <a:t>(B2C &amp; B2B)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34679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GS25</a:t>
            </a:r>
            <a:r>
              <a:rPr lang="ko-KR" altLang="en-US" b="1" dirty="0"/>
              <a:t> 제휴를 통한 수익 모델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954E64-AE1A-0A6F-25AD-57E216021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31" y="2378041"/>
            <a:ext cx="1050959" cy="10509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363E9A-D130-13C2-7EAA-43D60B49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07" y="2850362"/>
            <a:ext cx="476150" cy="47615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4E5082-619A-94F8-01C0-328560D51BD9}"/>
              </a:ext>
            </a:extLst>
          </p:cNvPr>
          <p:cNvCxnSpPr>
            <a:cxnSpLocks/>
          </p:cNvCxnSpPr>
          <p:nvPr/>
        </p:nvCxnSpPr>
        <p:spPr>
          <a:xfrm>
            <a:off x="2714006" y="3051654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E169B8-BE46-B9E3-E1B0-4D2EF6ECE374}"/>
              </a:ext>
            </a:extLst>
          </p:cNvPr>
          <p:cNvSpPr txBox="1"/>
          <p:nvPr/>
        </p:nvSpPr>
        <p:spPr>
          <a:xfrm>
            <a:off x="1333971" y="3753873"/>
            <a:ext cx="10509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GS</a:t>
            </a:r>
            <a:r>
              <a:rPr lang="ko-KR" altLang="en-US" sz="1300" dirty="0"/>
              <a:t> 리테일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885B8-8A30-DD64-CF3B-3409377D2649}"/>
              </a:ext>
            </a:extLst>
          </p:cNvPr>
          <p:cNvSpPr txBox="1"/>
          <p:nvPr/>
        </p:nvSpPr>
        <p:spPr>
          <a:xfrm>
            <a:off x="4156760" y="3753873"/>
            <a:ext cx="13941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GS25 </a:t>
            </a:r>
            <a:r>
              <a:rPr lang="ko-KR" altLang="en-US" sz="1300" dirty="0"/>
              <a:t>제품 소개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E3F36A6-DEA7-6B6F-E961-929F740AF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9" y="2374195"/>
            <a:ext cx="1079215" cy="1079215"/>
          </a:xfrm>
          <a:prstGeom prst="rect">
            <a:avLst/>
          </a:prstGeom>
        </p:spPr>
      </p:pic>
      <p:pic>
        <p:nvPicPr>
          <p:cNvPr id="23" name="그림 22" descr="밤하늘이(가) 표시된 사진&#10;&#10;자동 생성된 설명">
            <a:extLst>
              <a:ext uri="{FF2B5EF4-FFF2-40B4-BE49-F238E27FC236}">
                <a16:creationId xmlns:a16="http://schemas.microsoft.com/office/drawing/2014/main" id="{324E7441-FDB6-5CB5-935C-9216079D5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28" y="2529058"/>
            <a:ext cx="873454" cy="87345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EFE9D7-84A6-EC82-7954-EDACCA52DD21}"/>
              </a:ext>
            </a:extLst>
          </p:cNvPr>
          <p:cNvCxnSpPr>
            <a:cxnSpLocks/>
          </p:cNvCxnSpPr>
          <p:nvPr/>
        </p:nvCxnSpPr>
        <p:spPr>
          <a:xfrm>
            <a:off x="5604301" y="3051654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FD63A4-0E8C-6D36-F7B5-E0D527492D8D}"/>
              </a:ext>
            </a:extLst>
          </p:cNvPr>
          <p:cNvSpPr txBox="1"/>
          <p:nvPr/>
        </p:nvSpPr>
        <p:spPr>
          <a:xfrm>
            <a:off x="6822916" y="3861188"/>
            <a:ext cx="21687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소비자가 제품 쿠폰 구매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8B6CA0A-5C94-7300-7744-BA4CE76C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15" y="2144313"/>
            <a:ext cx="769490" cy="76949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EC01487-9D27-FF55-6BFA-8B4742571CF2}"/>
              </a:ext>
            </a:extLst>
          </p:cNvPr>
          <p:cNvCxnSpPr>
            <a:cxnSpLocks/>
          </p:cNvCxnSpPr>
          <p:nvPr/>
        </p:nvCxnSpPr>
        <p:spPr>
          <a:xfrm flipV="1">
            <a:off x="8840918" y="2761989"/>
            <a:ext cx="925944" cy="95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32CE75D-0185-2279-4B04-22331FD95781}"/>
              </a:ext>
            </a:extLst>
          </p:cNvPr>
          <p:cNvCxnSpPr>
            <a:cxnSpLocks/>
          </p:cNvCxnSpPr>
          <p:nvPr/>
        </p:nvCxnSpPr>
        <p:spPr>
          <a:xfrm>
            <a:off x="8840918" y="3402729"/>
            <a:ext cx="925944" cy="22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D639F5-19BA-2C68-84D2-223D15ACB6A4}"/>
              </a:ext>
            </a:extLst>
          </p:cNvPr>
          <p:cNvSpPr txBox="1"/>
          <p:nvPr/>
        </p:nvSpPr>
        <p:spPr>
          <a:xfrm>
            <a:off x="10241315" y="3701405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 서비스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7AB8E-19B1-78F7-D735-5927BC2CA684}"/>
              </a:ext>
            </a:extLst>
          </p:cNvPr>
          <p:cNvSpPr txBox="1"/>
          <p:nvPr/>
        </p:nvSpPr>
        <p:spPr>
          <a:xfrm>
            <a:off x="10241315" y="3003358"/>
            <a:ext cx="10509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GS</a:t>
            </a:r>
            <a:r>
              <a:rPr lang="ko-KR" altLang="en-US" sz="1300" dirty="0"/>
              <a:t> 리테일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24EFFB-22F3-A5BF-E99C-CDA9536B2C68}"/>
              </a:ext>
            </a:extLst>
          </p:cNvPr>
          <p:cNvSpPr txBox="1"/>
          <p:nvPr/>
        </p:nvSpPr>
        <p:spPr>
          <a:xfrm>
            <a:off x="1768010" y="4858339"/>
            <a:ext cx="858821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제품을 제휴하는 데 드는 비용이 약 </a:t>
            </a:r>
            <a:r>
              <a:rPr lang="en-US" altLang="ko-KR" sz="1300" dirty="0"/>
              <a:t>4</a:t>
            </a:r>
            <a:r>
              <a:rPr lang="ko-KR" altLang="en-US" sz="1300" dirty="0"/>
              <a:t>만 원이라 하면</a:t>
            </a:r>
            <a:endParaRPr lang="en-US" altLang="ko-KR" sz="1300" dirty="0"/>
          </a:p>
          <a:p>
            <a:r>
              <a:rPr lang="ko-KR" altLang="en-US" sz="1300" dirty="0"/>
              <a:t>공격적인 마케팅을 위해 </a:t>
            </a:r>
            <a:r>
              <a:rPr lang="en-US" altLang="ko-KR" sz="1300" b="1" dirty="0">
                <a:solidFill>
                  <a:srgbClr val="FF0000"/>
                </a:solidFill>
              </a:rPr>
              <a:t>50% </a:t>
            </a:r>
            <a:r>
              <a:rPr lang="ko-KR" altLang="en-US" sz="1300" b="1" dirty="0">
                <a:solidFill>
                  <a:srgbClr val="FF0000"/>
                </a:solidFill>
              </a:rPr>
              <a:t>할인한 </a:t>
            </a:r>
            <a:r>
              <a:rPr lang="en-US" altLang="ko-KR" sz="1300" b="1" dirty="0">
                <a:solidFill>
                  <a:srgbClr val="FF0000"/>
                </a:solidFill>
              </a:rPr>
              <a:t>2</a:t>
            </a:r>
            <a:r>
              <a:rPr lang="ko-KR" altLang="en-US" sz="1300" b="1" dirty="0">
                <a:solidFill>
                  <a:srgbClr val="FF0000"/>
                </a:solidFill>
              </a:rPr>
              <a:t>만 원으로 </a:t>
            </a:r>
            <a:r>
              <a:rPr lang="ko-KR" altLang="en-US" sz="1300" dirty="0"/>
              <a:t>책정한다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제품이 우리 서비스에 게시되면</a:t>
            </a:r>
            <a:r>
              <a:rPr lang="en-US" altLang="ko-KR" sz="1300" dirty="0"/>
              <a:t>, </a:t>
            </a:r>
            <a:r>
              <a:rPr lang="ko-KR" altLang="en-US" sz="1300" dirty="0"/>
              <a:t>본 가격의 </a:t>
            </a:r>
            <a:r>
              <a:rPr lang="en-US" altLang="ko-KR" sz="1300" dirty="0"/>
              <a:t>15%</a:t>
            </a:r>
            <a:r>
              <a:rPr lang="ko-KR" altLang="en-US" sz="1300" dirty="0"/>
              <a:t>를 할인한 가격을 사용자에게 보여준다</a:t>
            </a:r>
            <a:r>
              <a:rPr lang="en-US" altLang="ko-KR" sz="1300" dirty="0"/>
              <a:t>. </a:t>
            </a:r>
            <a:r>
              <a:rPr lang="en-US" altLang="ko-KR" sz="1500" b="1" dirty="0">
                <a:solidFill>
                  <a:srgbClr val="FF0000"/>
                </a:solidFill>
              </a:rPr>
              <a:t>(</a:t>
            </a:r>
            <a:r>
              <a:rPr lang="ko-KR" altLang="en-US" sz="1500" b="1" dirty="0">
                <a:solidFill>
                  <a:srgbClr val="FF0000"/>
                </a:solidFill>
              </a:rPr>
              <a:t>인기 품목 한함</a:t>
            </a:r>
            <a:r>
              <a:rPr lang="en-US" altLang="ko-KR" sz="15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300" b="1" dirty="0">
                <a:solidFill>
                  <a:srgbClr val="FF0000"/>
                </a:solidFill>
              </a:rPr>
              <a:t>저렴한 가격이 </a:t>
            </a:r>
            <a:r>
              <a:rPr lang="ko-KR" altLang="en-US" sz="1300" dirty="0"/>
              <a:t>우리 서비스의 핵심이다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ko-KR" altLang="en-US" sz="1300" dirty="0"/>
              <a:t>소비자가 제품 쿠폰을 구매하면 </a:t>
            </a:r>
            <a:r>
              <a:rPr lang="en-US" altLang="ko-KR" sz="1300" dirty="0"/>
              <a:t>30%</a:t>
            </a:r>
            <a:r>
              <a:rPr lang="ko-KR" altLang="en-US" sz="1300" dirty="0"/>
              <a:t>는 </a:t>
            </a:r>
            <a:r>
              <a:rPr lang="en-US" altLang="ko-KR" sz="1300" dirty="0"/>
              <a:t>GS</a:t>
            </a:r>
            <a:r>
              <a:rPr lang="ko-KR" altLang="en-US" sz="1300" dirty="0" err="1"/>
              <a:t>리테일에</a:t>
            </a:r>
            <a:r>
              <a:rPr lang="ko-KR" altLang="en-US" sz="1300" dirty="0"/>
              <a:t> 지급되고</a:t>
            </a:r>
            <a:r>
              <a:rPr lang="en-US" altLang="ko-KR" sz="1300" dirty="0"/>
              <a:t>, </a:t>
            </a:r>
            <a:r>
              <a:rPr lang="ko-KR" altLang="en-US" sz="1300" dirty="0"/>
              <a:t>나머지 수수료는 우리가 수익으로 얻는다</a:t>
            </a:r>
            <a:r>
              <a:rPr lang="en-US" altLang="ko-KR" sz="13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7AAC31-A9B4-DDB0-705D-44F878FC8FAA}"/>
              </a:ext>
            </a:extLst>
          </p:cNvPr>
          <p:cNvSpPr txBox="1"/>
          <p:nvPr/>
        </p:nvSpPr>
        <p:spPr>
          <a:xfrm>
            <a:off x="8840918" y="2374195"/>
            <a:ext cx="597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30%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C50145-BE30-DD7D-F1D8-A02E7625DAE8}"/>
              </a:ext>
            </a:extLst>
          </p:cNvPr>
          <p:cNvSpPr txBox="1"/>
          <p:nvPr/>
        </p:nvSpPr>
        <p:spPr>
          <a:xfrm>
            <a:off x="9180419" y="3194485"/>
            <a:ext cx="597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70%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C3FB40-5F6E-D30D-64FF-3A6C593C09C6}"/>
              </a:ext>
            </a:extLst>
          </p:cNvPr>
          <p:cNvSpPr txBox="1"/>
          <p:nvPr/>
        </p:nvSpPr>
        <p:spPr>
          <a:xfrm>
            <a:off x="11708260" y="6343794"/>
            <a:ext cx="3989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07438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5. </a:t>
            </a:r>
            <a:r>
              <a:rPr lang="ko-KR" altLang="en-US" dirty="0"/>
              <a:t>수익 모델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B2B)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32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76886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954E64-AE1A-0A6F-25AD-57E216021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31" y="2378041"/>
            <a:ext cx="1050959" cy="105095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4E5082-619A-94F8-01C0-328560D51BD9}"/>
              </a:ext>
            </a:extLst>
          </p:cNvPr>
          <p:cNvCxnSpPr>
            <a:cxnSpLocks/>
          </p:cNvCxnSpPr>
          <p:nvPr/>
        </p:nvCxnSpPr>
        <p:spPr>
          <a:xfrm>
            <a:off x="2714006" y="3051654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E169B8-BE46-B9E3-E1B0-4D2EF6ECE374}"/>
              </a:ext>
            </a:extLst>
          </p:cNvPr>
          <p:cNvSpPr txBox="1"/>
          <p:nvPr/>
        </p:nvSpPr>
        <p:spPr>
          <a:xfrm>
            <a:off x="1333971" y="3753873"/>
            <a:ext cx="10509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광고 업체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885B8-8A30-DD64-CF3B-3409377D2649}"/>
              </a:ext>
            </a:extLst>
          </p:cNvPr>
          <p:cNvSpPr txBox="1"/>
          <p:nvPr/>
        </p:nvSpPr>
        <p:spPr>
          <a:xfrm>
            <a:off x="3962400" y="3727758"/>
            <a:ext cx="171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배너광고</a:t>
            </a:r>
            <a:r>
              <a:rPr lang="en-US" altLang="ko-KR" sz="1200" dirty="0"/>
              <a:t>, </a:t>
            </a:r>
            <a:r>
              <a:rPr lang="ko-KR" altLang="en-US" sz="1200" dirty="0"/>
              <a:t>전면 광고 등 다양한 형태로 광고 수주</a:t>
            </a:r>
          </a:p>
        </p:txBody>
      </p:sp>
      <p:pic>
        <p:nvPicPr>
          <p:cNvPr id="23" name="그림 22" descr="밤하늘이(가) 표시된 사진&#10;&#10;자동 생성된 설명">
            <a:extLst>
              <a:ext uri="{FF2B5EF4-FFF2-40B4-BE49-F238E27FC236}">
                <a16:creationId xmlns:a16="http://schemas.microsoft.com/office/drawing/2014/main" id="{324E7441-FDB6-5CB5-935C-9216079D5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4" y="2650782"/>
            <a:ext cx="873454" cy="87345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EFE9D7-84A6-EC82-7954-EDACCA52DD21}"/>
              </a:ext>
            </a:extLst>
          </p:cNvPr>
          <p:cNvCxnSpPr>
            <a:cxnSpLocks/>
          </p:cNvCxnSpPr>
          <p:nvPr/>
        </p:nvCxnSpPr>
        <p:spPr>
          <a:xfrm>
            <a:off x="5604301" y="3051654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FD63A4-0E8C-6D36-F7B5-E0D527492D8D}"/>
              </a:ext>
            </a:extLst>
          </p:cNvPr>
          <p:cNvSpPr txBox="1"/>
          <p:nvPr/>
        </p:nvSpPr>
        <p:spPr>
          <a:xfrm>
            <a:off x="6692045" y="3871474"/>
            <a:ext cx="24417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광고주가 원하는 액션</a:t>
            </a:r>
            <a:endParaRPr lang="en-US" altLang="ko-KR" sz="1300" dirty="0"/>
          </a:p>
          <a:p>
            <a:r>
              <a:rPr lang="en-US" altLang="ko-KR" sz="1300" dirty="0"/>
              <a:t>Ex) </a:t>
            </a:r>
            <a:r>
              <a:rPr lang="ko-KR" altLang="en-US" sz="1300" dirty="0"/>
              <a:t>소비자가 광고 클릭</a:t>
            </a:r>
            <a:r>
              <a:rPr lang="en-US" altLang="ko-KR" sz="1300" dirty="0"/>
              <a:t>, </a:t>
            </a:r>
            <a:r>
              <a:rPr lang="ko-KR" altLang="en-US" sz="1300" dirty="0"/>
              <a:t>시청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D24A89-28C0-1047-E742-54027C6F3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23" y="2676799"/>
            <a:ext cx="1050959" cy="10509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56F0D9-6095-CF08-267A-2BC7AA981B91}"/>
              </a:ext>
            </a:extLst>
          </p:cNvPr>
          <p:cNvSpPr txBox="1"/>
          <p:nvPr/>
        </p:nvSpPr>
        <p:spPr>
          <a:xfrm>
            <a:off x="403730" y="1080867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광고 수주로 인한 수익 모델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27F5A5-0140-D0CC-96F7-2FB68252FBBD}"/>
              </a:ext>
            </a:extLst>
          </p:cNvPr>
          <p:cNvSpPr txBox="1"/>
          <p:nvPr/>
        </p:nvSpPr>
        <p:spPr>
          <a:xfrm>
            <a:off x="2302838" y="5055371"/>
            <a:ext cx="85075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본 어플의 수익 원천은 </a:t>
            </a:r>
            <a:r>
              <a:rPr lang="en-US" altLang="ko-KR" sz="1300" dirty="0"/>
              <a:t>‘</a:t>
            </a:r>
            <a:r>
              <a:rPr lang="ko-KR" altLang="en-US" sz="1300" dirty="0"/>
              <a:t>광고</a:t>
            </a:r>
            <a:r>
              <a:rPr lang="en-US" altLang="ko-KR" sz="1300" dirty="0"/>
              <a:t>’</a:t>
            </a:r>
            <a:r>
              <a:rPr lang="ko-KR" altLang="en-US" sz="1300" dirty="0"/>
              <a:t>다</a:t>
            </a:r>
            <a:r>
              <a:rPr lang="en-US" altLang="ko-KR" sz="1300" dirty="0"/>
              <a:t>. </a:t>
            </a:r>
            <a:r>
              <a:rPr lang="ko-KR" altLang="en-US" sz="1300" dirty="0"/>
              <a:t>이는 가장 중요하게 생각 하는 부분이다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지속적인 수익 창출 기반을 마련하기 위해 초반에 </a:t>
            </a:r>
            <a:r>
              <a:rPr lang="en-US" altLang="ko-KR" sz="1300" dirty="0"/>
              <a:t>50% </a:t>
            </a:r>
            <a:r>
              <a:rPr lang="ko-KR" altLang="en-US" sz="1300" dirty="0"/>
              <a:t>할인된 가격으로 수주할 수 있도록 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광고 문의를 하는 업체가 증가하고</a:t>
            </a:r>
            <a:r>
              <a:rPr lang="en-US" altLang="ko-KR" sz="1300" dirty="0"/>
              <a:t>, </a:t>
            </a:r>
            <a:r>
              <a:rPr lang="ko-KR" altLang="en-US" sz="1300" dirty="0"/>
              <a:t>고객층을 어느 정도 확보하면</a:t>
            </a:r>
            <a:r>
              <a:rPr lang="en-US" altLang="ko-KR" sz="1300" dirty="0"/>
              <a:t>, </a:t>
            </a:r>
          </a:p>
          <a:p>
            <a:r>
              <a:rPr lang="en-US" altLang="ko-KR" sz="1300" dirty="0"/>
              <a:t>50% </a:t>
            </a:r>
            <a:r>
              <a:rPr lang="ko-KR" altLang="en-US" sz="1300" dirty="0"/>
              <a:t>할인한 것을  </a:t>
            </a:r>
            <a:r>
              <a:rPr lang="en-US" altLang="ko-KR" sz="1300" dirty="0"/>
              <a:t>45% -&gt; 40% -&gt; 35% -&gt; 30% … </a:t>
            </a:r>
            <a:r>
              <a:rPr lang="ko-KR" altLang="en-US" sz="1300" dirty="0"/>
              <a:t>으로 점진적으로 줄여 나간다</a:t>
            </a:r>
            <a:r>
              <a:rPr lang="en-US" altLang="ko-KR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17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027753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33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76886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D761E-D807-933A-B183-C5D70CDB7935}"/>
              </a:ext>
            </a:extLst>
          </p:cNvPr>
          <p:cNvSpPr txBox="1"/>
          <p:nvPr/>
        </p:nvSpPr>
        <p:spPr>
          <a:xfrm>
            <a:off x="403729" y="1215241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2021</a:t>
            </a:r>
            <a:r>
              <a:rPr lang="ko-KR" altLang="en-US" b="1" dirty="0"/>
              <a:t>년 대한민국 인구 통계 자료를 기반으로 </a:t>
            </a:r>
            <a:r>
              <a:rPr lang="en-US" altLang="ko-KR" b="1" dirty="0"/>
              <a:t>B2C Target </a:t>
            </a:r>
            <a:r>
              <a:rPr lang="ko-KR" altLang="en-US" b="1" dirty="0"/>
              <a:t>수를 예측한다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DA429A-4C44-ECE0-9074-57645DE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2" y="2342503"/>
            <a:ext cx="5870779" cy="265063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465D858-D5BE-20E0-FB4A-774C017D1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75" y="2510533"/>
            <a:ext cx="5113785" cy="1836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A87E0-39B9-22F3-67CF-D84729A3DD2D}"/>
              </a:ext>
            </a:extLst>
          </p:cNvPr>
          <p:cNvSpPr txBox="1"/>
          <p:nvPr/>
        </p:nvSpPr>
        <p:spPr>
          <a:xfrm>
            <a:off x="1209041" y="5173282"/>
            <a:ext cx="431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1. </a:t>
            </a:r>
            <a:r>
              <a:rPr lang="ko-KR" altLang="en-US" sz="1500" dirty="0"/>
              <a:t>시각장애인 </a:t>
            </a:r>
            <a:r>
              <a:rPr lang="en-US" altLang="ko-KR" sz="1500" dirty="0"/>
              <a:t>10 ~ 70</a:t>
            </a:r>
            <a:r>
              <a:rPr lang="ko-KR" altLang="en-US" sz="1500" dirty="0"/>
              <a:t>대 예측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000" dirty="0"/>
              <a:t>정확히 말하면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저시력자</a:t>
            </a:r>
            <a:r>
              <a:rPr lang="ko-KR" altLang="en-US" sz="1000" dirty="0"/>
              <a:t> 또는 안내견을 가지지 않은 </a:t>
            </a:r>
            <a:r>
              <a:rPr lang="ko-KR" altLang="en-US" sz="1000" dirty="0" err="1"/>
              <a:t>전맹</a:t>
            </a:r>
            <a:r>
              <a:rPr lang="ko-KR" altLang="en-US" sz="1000" dirty="0"/>
              <a:t> 장애인 </a:t>
            </a:r>
            <a:r>
              <a:rPr lang="en-US" altLang="ko-KR" sz="1000" dirty="0"/>
              <a:t>10</a:t>
            </a:r>
            <a:r>
              <a:rPr lang="ko-KR" altLang="en-US" sz="1000" dirty="0"/>
              <a:t>대에서</a:t>
            </a:r>
            <a:r>
              <a:rPr lang="en-US" altLang="ko-KR" sz="1000" dirty="0"/>
              <a:t> 70</a:t>
            </a:r>
            <a:r>
              <a:rPr lang="ko-KR" altLang="en-US" sz="1000" dirty="0"/>
              <a:t>대까지의 연령층에 해당하지만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인구 파악이 어려워서 시각장애인 </a:t>
            </a:r>
            <a:r>
              <a:rPr lang="en-US" altLang="ko-KR" sz="1000" dirty="0"/>
              <a:t>10</a:t>
            </a:r>
            <a:r>
              <a:rPr lang="ko-KR" altLang="en-US" sz="1000" dirty="0"/>
              <a:t>대에서 </a:t>
            </a:r>
            <a:r>
              <a:rPr lang="en-US" altLang="ko-KR" sz="1000" dirty="0"/>
              <a:t>70</a:t>
            </a:r>
            <a:r>
              <a:rPr lang="ko-KR" altLang="en-US" sz="1000" dirty="0"/>
              <a:t>대 인구로 대체하여 표현한다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EF401-59A7-94D3-8679-F289D5037516}"/>
              </a:ext>
            </a:extLst>
          </p:cNvPr>
          <p:cNvSpPr txBox="1"/>
          <p:nvPr/>
        </p:nvSpPr>
        <p:spPr>
          <a:xfrm>
            <a:off x="6664960" y="5170677"/>
            <a:ext cx="477886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 GS25 </a:t>
            </a:r>
            <a:r>
              <a:rPr lang="ko-KR" altLang="en-US" sz="1500" dirty="0"/>
              <a:t>편의점 </a:t>
            </a:r>
            <a:r>
              <a:rPr lang="en-US" altLang="ko-KR" sz="1500" dirty="0"/>
              <a:t>1</a:t>
            </a:r>
            <a:r>
              <a:rPr lang="ko-KR" altLang="en-US" sz="1500" dirty="0"/>
              <a:t>주일 </a:t>
            </a:r>
            <a:r>
              <a:rPr lang="en-US" altLang="ko-KR" sz="1500" dirty="0"/>
              <a:t>4~6</a:t>
            </a:r>
            <a:r>
              <a:rPr lang="ko-KR" altLang="en-US" sz="1500" dirty="0"/>
              <a:t>번 가는 </a:t>
            </a:r>
            <a:r>
              <a:rPr lang="en-US" altLang="ko-KR" sz="1500" dirty="0"/>
              <a:t>10,20</a:t>
            </a:r>
            <a:r>
              <a:rPr lang="ko-KR" altLang="en-US" sz="1500" dirty="0"/>
              <a:t>대 예측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000" dirty="0"/>
              <a:t>2021</a:t>
            </a:r>
            <a:r>
              <a:rPr lang="ko-KR" altLang="en-US" sz="1000" dirty="0"/>
              <a:t>년 </a:t>
            </a:r>
            <a:r>
              <a:rPr lang="en-US" altLang="ko-KR" sz="1000" dirty="0"/>
              <a:t>10, 20</a:t>
            </a:r>
            <a:r>
              <a:rPr lang="ko-KR" altLang="en-US" sz="1000" dirty="0"/>
              <a:t>대 인구에 대한 자료를 통계청에서 확인한다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다음으로</a:t>
            </a:r>
            <a:r>
              <a:rPr lang="en-US" altLang="ko-KR" sz="1000" dirty="0"/>
              <a:t>,</a:t>
            </a:r>
            <a:r>
              <a:rPr lang="ko-KR" altLang="en-US" sz="1000" dirty="0"/>
              <a:t> 편의점 트랜드에서 </a:t>
            </a:r>
            <a:r>
              <a:rPr lang="en-US" altLang="ko-KR" sz="1000" dirty="0"/>
              <a:t>10</a:t>
            </a:r>
            <a:r>
              <a:rPr lang="ko-KR" altLang="en-US" sz="1000" dirty="0"/>
              <a:t>대와 </a:t>
            </a:r>
            <a:r>
              <a:rPr lang="en-US" altLang="ko-KR" sz="1000" dirty="0"/>
              <a:t>20</a:t>
            </a:r>
            <a:r>
              <a:rPr lang="ko-KR" altLang="en-US" sz="1000" dirty="0"/>
              <a:t>대가 </a:t>
            </a:r>
            <a:r>
              <a:rPr lang="en-US" altLang="ko-KR" sz="1000" dirty="0"/>
              <a:t>1</a:t>
            </a:r>
            <a:r>
              <a:rPr lang="ko-KR" altLang="en-US" sz="1000" dirty="0"/>
              <a:t>주일에 </a:t>
            </a:r>
            <a:r>
              <a:rPr lang="en-US" altLang="ko-KR" sz="1000" dirty="0"/>
              <a:t>4~6</a:t>
            </a:r>
            <a:r>
              <a:rPr lang="ko-KR" altLang="en-US" sz="1000" dirty="0"/>
              <a:t>회 방문하는 비율을 찾아 계산한다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(ex.</a:t>
            </a:r>
            <a:r>
              <a:rPr lang="ko-KR" altLang="en-US" sz="1000" dirty="0"/>
              <a:t> 수식</a:t>
            </a:r>
            <a:r>
              <a:rPr lang="en-US" altLang="ko-KR" sz="1000" dirty="0"/>
              <a:t>. 2021</a:t>
            </a:r>
            <a:r>
              <a:rPr lang="ko-KR" altLang="en-US" sz="1000" dirty="0"/>
              <a:t>년 </a:t>
            </a:r>
            <a:r>
              <a:rPr lang="en-US" altLang="ko-KR" sz="1000" dirty="0"/>
              <a:t>10</a:t>
            </a:r>
            <a:r>
              <a:rPr lang="ko-KR" altLang="en-US" sz="1000" dirty="0"/>
              <a:t>대 인구 </a:t>
            </a:r>
            <a:r>
              <a:rPr lang="en-US" altLang="ko-KR" sz="1000" dirty="0"/>
              <a:t>* 4~6</a:t>
            </a:r>
            <a:r>
              <a:rPr lang="ko-KR" altLang="en-US" sz="1000" dirty="0"/>
              <a:t>번 가는 </a:t>
            </a:r>
            <a:r>
              <a:rPr lang="en-US" altLang="ko-KR" sz="1000" dirty="0"/>
              <a:t>10</a:t>
            </a:r>
            <a:r>
              <a:rPr lang="ko-KR" altLang="en-US" sz="1000" dirty="0"/>
              <a:t>대 비율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ko-KR" altLang="en-US" sz="1000" dirty="0"/>
              <a:t>그리고 다음 연도의 데이터를 예측한다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554440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027753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34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76886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D761E-D807-933A-B183-C5D70CDB7935}"/>
              </a:ext>
            </a:extLst>
          </p:cNvPr>
          <p:cNvSpPr txBox="1"/>
          <p:nvPr/>
        </p:nvSpPr>
        <p:spPr>
          <a:xfrm>
            <a:off x="403729" y="1215241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  <a:r>
              <a:rPr lang="en-US" altLang="ko-KR" b="1" dirty="0"/>
              <a:t>B2B Target </a:t>
            </a:r>
            <a:r>
              <a:rPr lang="ko-KR" altLang="en-US" b="1" dirty="0"/>
              <a:t>수익 예측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D986BF-DA97-838B-D446-A61464D42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9" y="2367255"/>
            <a:ext cx="8452284" cy="1327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8C7270-982A-65A8-F9A2-F01E31DF78B5}"/>
              </a:ext>
            </a:extLst>
          </p:cNvPr>
          <p:cNvSpPr txBox="1"/>
          <p:nvPr/>
        </p:nvSpPr>
        <p:spPr>
          <a:xfrm>
            <a:off x="2726336" y="4504533"/>
            <a:ext cx="72001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/>
          </a:p>
          <a:p>
            <a:r>
              <a:rPr lang="ko-KR" altLang="en-US" sz="1300" dirty="0"/>
              <a:t>수익은 임의로 설정된 광고수익과</a:t>
            </a:r>
            <a:r>
              <a:rPr lang="en-US" altLang="ko-KR" sz="1300" dirty="0"/>
              <a:t> </a:t>
            </a:r>
            <a:r>
              <a:rPr lang="ko-KR" altLang="en-US" sz="1300" dirty="0"/>
              <a:t>편의점 거래 수익 관련 데이터를 원활하게 찾지 못함</a:t>
            </a:r>
            <a:endParaRPr lang="en-US" altLang="ko-KR" sz="1300" dirty="0"/>
          </a:p>
          <a:p>
            <a:r>
              <a:rPr lang="ko-KR" altLang="en-US" sz="1300" dirty="0"/>
              <a:t> </a:t>
            </a:r>
            <a:r>
              <a:rPr lang="en-US" altLang="ko-KR" sz="1300" dirty="0"/>
              <a:t>(</a:t>
            </a:r>
            <a:r>
              <a:rPr lang="ko-KR" altLang="en-US" sz="1300" dirty="0"/>
              <a:t>단위</a:t>
            </a:r>
            <a:r>
              <a:rPr lang="en-US" altLang="ko-KR" sz="1300" dirty="0"/>
              <a:t>. </a:t>
            </a:r>
            <a:r>
              <a:rPr lang="ko-KR" altLang="en-US" sz="1300" dirty="0"/>
              <a:t>원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210775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 </a:t>
            </a:r>
            <a:r>
              <a:rPr lang="en-US" altLang="ko-KR" dirty="0"/>
              <a:t> 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35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607378" y="1175607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3D0BD-6FA6-9D37-22FD-E13AA5967272}"/>
              </a:ext>
            </a:extLst>
          </p:cNvPr>
          <p:cNvSpPr txBox="1"/>
          <p:nvPr/>
        </p:nvSpPr>
        <p:spPr>
          <a:xfrm>
            <a:off x="312290" y="1125901"/>
            <a:ext cx="949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</a:t>
            </a:r>
            <a:r>
              <a:rPr lang="en-US" altLang="ko-KR" b="1" dirty="0"/>
              <a:t> </a:t>
            </a:r>
            <a:r>
              <a:rPr lang="ko-KR" altLang="en-US" b="1" dirty="0"/>
              <a:t>및 운영</a:t>
            </a:r>
            <a:r>
              <a:rPr lang="en-US" altLang="ko-KR" b="1" dirty="0"/>
              <a:t>, </a:t>
            </a:r>
            <a:r>
              <a:rPr lang="ko-KR" altLang="en-US" b="1" dirty="0"/>
              <a:t>마케팅</a:t>
            </a:r>
            <a:r>
              <a:rPr lang="en-US" altLang="ko-KR" b="1" dirty="0"/>
              <a:t> </a:t>
            </a:r>
            <a:r>
              <a:rPr lang="ko-KR" altLang="en-US" b="1" dirty="0"/>
              <a:t>및 영업 분야 인건비를 집중 투자한다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유지보수와 사용자 경험 향상이 중요한 이유이다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pic>
        <p:nvPicPr>
          <p:cNvPr id="16" name="그림 15" descr="텍스트, 캐비닛, 스크린샷이(가) 표시된 사진&#10;&#10;자동 생성된 설명">
            <a:extLst>
              <a:ext uri="{FF2B5EF4-FFF2-40B4-BE49-F238E27FC236}">
                <a16:creationId xmlns:a16="http://schemas.microsoft.com/office/drawing/2014/main" id="{EB43A7F0-CA3B-B75A-6A86-973D9CF0F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2"/>
            <a:ext cx="5986327" cy="2545520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EB091C41-8337-E911-409E-9FF7E81C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2825488"/>
            <a:ext cx="5639090" cy="9906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FFD02B-B738-3DCC-9ED0-B6D76E519515}"/>
              </a:ext>
            </a:extLst>
          </p:cNvPr>
          <p:cNvSpPr txBox="1"/>
          <p:nvPr/>
        </p:nvSpPr>
        <p:spPr>
          <a:xfrm>
            <a:off x="878139" y="5237232"/>
            <a:ext cx="1026427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개발</a:t>
            </a:r>
            <a:r>
              <a:rPr lang="en-US" altLang="ko-KR" sz="1300" dirty="0"/>
              <a:t> </a:t>
            </a:r>
            <a:r>
              <a:rPr lang="ko-KR" altLang="en-US" sz="1300" dirty="0"/>
              <a:t>및 운영에 투자한 이유는 적은 인력으로 프로그램 개발이 어렵기 때문이다</a:t>
            </a:r>
            <a:r>
              <a:rPr lang="en-US" altLang="ko-KR" sz="1300" dirty="0"/>
              <a:t>. </a:t>
            </a:r>
            <a:r>
              <a:rPr lang="ko-KR" altLang="en-US" sz="1300" dirty="0"/>
              <a:t>많은 인력을 확보해야 개발 기간을 단축할 수 있다</a:t>
            </a:r>
            <a:r>
              <a:rPr lang="en-US" altLang="ko-KR" sz="1300" dirty="0"/>
              <a:t>. </a:t>
            </a:r>
          </a:p>
          <a:p>
            <a:r>
              <a:rPr lang="ko-KR" altLang="en-US" sz="1300" dirty="0"/>
              <a:t>그리고 무엇보다 유지보수가 중요하다</a:t>
            </a:r>
            <a:r>
              <a:rPr lang="en-US" altLang="ko-KR" sz="1300" dirty="0"/>
              <a:t>. </a:t>
            </a:r>
            <a:r>
              <a:rPr lang="ko-KR" altLang="en-US" sz="1300" dirty="0"/>
              <a:t>프로그램은 개발자가 의도한 대로 항상 원활하게 운영되지 않는다</a:t>
            </a:r>
            <a:r>
              <a:rPr lang="en-US" altLang="ko-KR" sz="1300" dirty="0"/>
              <a:t>. </a:t>
            </a:r>
            <a:r>
              <a:rPr lang="ko-KR" altLang="en-US" sz="1300" dirty="0"/>
              <a:t>버그가 발생하면 프로그램이 다운될 수 있으며</a:t>
            </a:r>
            <a:r>
              <a:rPr lang="en-US" altLang="ko-KR" sz="1300" dirty="0"/>
              <a:t>, </a:t>
            </a:r>
            <a:r>
              <a:rPr lang="ko-KR" altLang="en-US" sz="1300" dirty="0"/>
              <a:t>이는 애플리케이션의 신뢰성을 저하시킨다</a:t>
            </a:r>
            <a:r>
              <a:rPr lang="en-US" altLang="ko-KR" sz="1300" dirty="0"/>
              <a:t>.</a:t>
            </a:r>
            <a:r>
              <a:rPr lang="ko-KR" altLang="en-US" sz="1300" dirty="0"/>
              <a:t> 그 결과 사용자 유입이 어려워질 수 있다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유지보수의 향상을 위해 개발</a:t>
            </a:r>
            <a:r>
              <a:rPr lang="en-US" altLang="ko-KR" sz="1300" dirty="0"/>
              <a:t> </a:t>
            </a:r>
            <a:r>
              <a:rPr lang="ko-KR" altLang="en-US" sz="1300" dirty="0"/>
              <a:t>및 운영 인력을 충분히 배치해야 한다</a:t>
            </a:r>
            <a:r>
              <a:rPr lang="en-US" altLang="ko-KR" sz="1300" dirty="0"/>
              <a:t>.</a:t>
            </a:r>
          </a:p>
          <a:p>
            <a:endParaRPr lang="en-US" altLang="ko-KR" sz="1300" b="1" dirty="0"/>
          </a:p>
          <a:p>
            <a:r>
              <a:rPr lang="ko-KR" altLang="en-US" sz="1300" dirty="0"/>
              <a:t>어플을 개발하는 것만으로는 충분하지 않다</a:t>
            </a:r>
            <a:r>
              <a:rPr lang="en-US" altLang="ko-KR" sz="1300" dirty="0"/>
              <a:t>. </a:t>
            </a:r>
            <a:r>
              <a:rPr lang="ko-KR" altLang="en-US" sz="1300" dirty="0"/>
              <a:t>사용자 경험을 만족시키기 위해 깊이 고민 해야 한다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마케팅</a:t>
            </a:r>
            <a:r>
              <a:rPr lang="en-US" altLang="ko-KR" sz="1300" dirty="0"/>
              <a:t> </a:t>
            </a:r>
            <a:r>
              <a:rPr lang="ko-KR" altLang="en-US" sz="1300" dirty="0"/>
              <a:t>및 영업팀이 이러한 문제를 효과적으로 해결할 수 있도록 인력을 충분히 배치해야 한다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298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36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34210" y="1198458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pic>
        <p:nvPicPr>
          <p:cNvPr id="3" name="그림 2" descr="텍스트, 스크린샷, 실내, 디스플레이이(가) 표시된 사진&#10;&#10;자동 생성된 설명">
            <a:extLst>
              <a:ext uri="{FF2B5EF4-FFF2-40B4-BE49-F238E27FC236}">
                <a16:creationId xmlns:a16="http://schemas.microsoft.com/office/drawing/2014/main" id="{1C7B24BC-1181-ABAF-FD35-5A61E2E09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5" y="2149487"/>
            <a:ext cx="10490739" cy="3156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FDC9F-E4E1-6008-52A0-9CEF4B38BFED}"/>
              </a:ext>
            </a:extLst>
          </p:cNvPr>
          <p:cNvSpPr txBox="1"/>
          <p:nvPr/>
        </p:nvSpPr>
        <p:spPr>
          <a:xfrm>
            <a:off x="764905" y="1116589"/>
            <a:ext cx="949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온라인 마케팅을 위한 홍보는 무엇보다 중요하다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–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사람 눈에 띄어야 기회가 온다</a:t>
            </a:r>
            <a:r>
              <a:rPr lang="en-US" altLang="ko-KR" b="1" dirty="0">
                <a:solidFill>
                  <a:srgbClr val="FF0000"/>
                </a:solidFill>
              </a:rPr>
              <a:t>.”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93EAB-3D0A-AACD-A62F-7DFC723B0E43}"/>
              </a:ext>
            </a:extLst>
          </p:cNvPr>
          <p:cNvSpPr txBox="1"/>
          <p:nvPr/>
        </p:nvSpPr>
        <p:spPr>
          <a:xfrm>
            <a:off x="1053968" y="5511193"/>
            <a:ext cx="102642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1000</a:t>
            </a:r>
            <a:r>
              <a:rPr lang="ko-KR" altLang="en-US" sz="1300" dirty="0"/>
              <a:t>명</a:t>
            </a:r>
            <a:r>
              <a:rPr lang="en-US" altLang="ko-KR" sz="1300" dirty="0"/>
              <a:t>, 1500</a:t>
            </a:r>
            <a:r>
              <a:rPr lang="ko-KR" altLang="en-US" sz="1300" dirty="0"/>
              <a:t>명 정도 사용자가 동시 접속할 </a:t>
            </a:r>
            <a:r>
              <a:rPr lang="ko-KR" altLang="en-US" sz="1300" dirty="0" err="1"/>
              <a:t>떄</a:t>
            </a:r>
            <a:r>
              <a:rPr lang="ko-KR" altLang="en-US" sz="1300" dirty="0"/>
              <a:t> 이를 감당하는 서버가 있어야 한다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서버 인프라 비용을 투자한다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온라인 마케팅을 통한 홍보 전략은 어플을 소개하는 유일한 수단이다</a:t>
            </a:r>
            <a:r>
              <a:rPr lang="en-US" altLang="ko-KR" sz="1300" dirty="0"/>
              <a:t>. </a:t>
            </a:r>
          </a:p>
          <a:p>
            <a:r>
              <a:rPr lang="ko-KR" altLang="en-US" sz="1300" dirty="0"/>
              <a:t>많은 사람들이 </a:t>
            </a:r>
            <a:r>
              <a:rPr lang="en-US" altLang="ko-KR" sz="1300" dirty="0"/>
              <a:t>SNS</a:t>
            </a:r>
            <a:r>
              <a:rPr lang="ko-KR" altLang="en-US" sz="1300" dirty="0"/>
              <a:t>나 광고를 통해 어플을 접하는 사례가 많다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따라서 우리는 온라인 마케팅을 위한 비용을 아낌없이 투자해야 한다</a:t>
            </a:r>
            <a:r>
              <a:rPr lang="en-US" altLang="ko-KR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208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37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76886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pic>
        <p:nvPicPr>
          <p:cNvPr id="3" name="그림 2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AEF1E84-27DB-286C-125B-F7A15D89D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53" y="1767932"/>
            <a:ext cx="8839654" cy="1676486"/>
          </a:xfrm>
          <a:prstGeom prst="rect">
            <a:avLst/>
          </a:prstGeom>
        </p:spPr>
      </p:pic>
      <p:pic>
        <p:nvPicPr>
          <p:cNvPr id="5" name="그림 4" descr="텍스트, 스크린샷, 캐비닛이(가) 표시된 사진&#10;&#10;자동 생성된 설명">
            <a:extLst>
              <a:ext uri="{FF2B5EF4-FFF2-40B4-BE49-F238E27FC236}">
                <a16:creationId xmlns:a16="http://schemas.microsoft.com/office/drawing/2014/main" id="{75F61363-26A1-2F0B-8C07-0C80C774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43" y="3429000"/>
            <a:ext cx="8407832" cy="3232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A26E19-AB7D-5B20-E89B-BD175A3B4B2D}"/>
              </a:ext>
            </a:extLst>
          </p:cNvPr>
          <p:cNvSpPr txBox="1"/>
          <p:nvPr/>
        </p:nvSpPr>
        <p:spPr>
          <a:xfrm>
            <a:off x="566516" y="1032201"/>
            <a:ext cx="949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어플 운영 </a:t>
            </a:r>
            <a:r>
              <a:rPr lang="en-US" altLang="ko-KR" b="1" dirty="0"/>
              <a:t>3</a:t>
            </a:r>
            <a:r>
              <a:rPr lang="ko-KR" altLang="en-US" b="1" dirty="0"/>
              <a:t>년</a:t>
            </a:r>
            <a:r>
              <a:rPr lang="en-US" altLang="ko-KR" b="1" dirty="0"/>
              <a:t>, 2025</a:t>
            </a:r>
            <a:r>
              <a:rPr lang="ko-KR" altLang="en-US" b="1" dirty="0"/>
              <a:t>년부터 흑자 전환</a:t>
            </a:r>
            <a:r>
              <a:rPr lang="en-US" altLang="ko-KR" b="1" dirty="0"/>
              <a:t>, 5</a:t>
            </a:r>
            <a:r>
              <a:rPr lang="ko-KR" altLang="en-US" b="1" dirty="0"/>
              <a:t>년간 영업 이익률은 </a:t>
            </a:r>
            <a:r>
              <a:rPr lang="en-US" altLang="ko-KR" b="1" dirty="0"/>
              <a:t>5.4%</a:t>
            </a:r>
            <a:r>
              <a:rPr lang="ko-KR" altLang="en-US" b="1" dirty="0"/>
              <a:t>이다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2572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8943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Appendix.</a:t>
            </a:r>
            <a:r>
              <a:rPr lang="ko-KR" altLang="en-US" dirty="0"/>
              <a:t>  </a:t>
            </a:r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9C61F-1CB2-2E13-C8A3-8D929138AB53}"/>
              </a:ext>
            </a:extLst>
          </p:cNvPr>
          <p:cNvSpPr txBox="1"/>
          <p:nvPr/>
        </p:nvSpPr>
        <p:spPr>
          <a:xfrm>
            <a:off x="312290" y="1727713"/>
            <a:ext cx="112205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1.</a:t>
            </a:r>
            <a:r>
              <a:rPr lang="ko-KR" altLang="en-US" sz="1500" b="1" dirty="0"/>
              <a:t>음성 안내 서비스는 언제 제공하나요</a:t>
            </a:r>
            <a:r>
              <a:rPr lang="en-US" altLang="ko-KR" sz="1500" b="1" dirty="0"/>
              <a:t>?</a:t>
            </a:r>
          </a:p>
          <a:p>
            <a:pPr marL="342900" indent="-342900">
              <a:buAutoNum type="arabicPeriod"/>
            </a:pPr>
            <a:endParaRPr lang="en-US" altLang="ko-KR" sz="1500" b="1" dirty="0"/>
          </a:p>
          <a:p>
            <a:r>
              <a:rPr lang="en-US" altLang="ko-KR" sz="1300" dirty="0"/>
              <a:t>A :</a:t>
            </a:r>
            <a:r>
              <a:rPr lang="ko-KR" altLang="en-US" sz="1400" b="0" i="0" dirty="0">
                <a:effectLst/>
                <a:latin typeface="-apple-system"/>
              </a:rPr>
              <a:t>앱</a:t>
            </a: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 페이지가 변경될 </a:t>
            </a:r>
            <a:r>
              <a:rPr lang="ko-KR" altLang="en-US" sz="1400" b="0" i="0" dirty="0">
                <a:effectLst/>
                <a:latin typeface="-apple-system"/>
              </a:rPr>
              <a:t>때마다</a:t>
            </a:r>
            <a:r>
              <a:rPr lang="en-US" altLang="ko-KR" sz="1400" b="0" i="0" dirty="0">
                <a:effectLst/>
                <a:latin typeface="-apple-system"/>
              </a:rPr>
              <a:t>,</a:t>
            </a: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 음성 안내 서비스를 제공한다</a:t>
            </a:r>
            <a:r>
              <a:rPr lang="en-US" altLang="ko-KR" sz="1400" b="0" i="0" dirty="0">
                <a:solidFill>
                  <a:srgbClr val="444447"/>
                </a:solidFill>
                <a:effectLst/>
                <a:latin typeface="-apple-system"/>
              </a:rPr>
              <a:t>. </a:t>
            </a:r>
          </a:p>
          <a:p>
            <a:r>
              <a:rPr lang="en-US" altLang="ko-KR" sz="1400" b="0" i="0" dirty="0">
                <a:solidFill>
                  <a:srgbClr val="444447"/>
                </a:solidFill>
                <a:effectLst/>
                <a:latin typeface="-apple-system"/>
              </a:rPr>
              <a:t>     </a:t>
            </a: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사용자가 이를 듣고 모션 터치를 수행한다</a:t>
            </a:r>
            <a:r>
              <a:rPr lang="en-US" altLang="ko-KR" sz="1400" b="0" i="0" dirty="0">
                <a:solidFill>
                  <a:srgbClr val="444447"/>
                </a:solidFill>
                <a:effectLst/>
                <a:latin typeface="-apple-system"/>
              </a:rPr>
              <a:t>. </a:t>
            </a:r>
            <a:r>
              <a:rPr lang="ko-KR" altLang="en-US" sz="1400" b="0" i="0" dirty="0">
                <a:effectLst/>
                <a:latin typeface="-apple-system"/>
              </a:rPr>
              <a:t>일정 시간</a:t>
            </a:r>
            <a:r>
              <a:rPr lang="en-US" altLang="ko-KR" sz="1400" b="0" i="0" dirty="0">
                <a:effectLst/>
                <a:latin typeface="-apple-system"/>
              </a:rPr>
              <a:t>(ex.5</a:t>
            </a:r>
            <a:r>
              <a:rPr lang="ko-KR" altLang="en-US" sz="1400" b="0" i="0" dirty="0">
                <a:effectLst/>
                <a:latin typeface="-apple-system"/>
              </a:rPr>
              <a:t>초</a:t>
            </a:r>
            <a:r>
              <a:rPr lang="en-US" altLang="ko-KR" sz="1400" b="0" i="0" dirty="0">
                <a:effectLst/>
                <a:latin typeface="-apple-system"/>
              </a:rPr>
              <a:t>) </a:t>
            </a:r>
            <a:r>
              <a:rPr lang="ko-KR" altLang="en-US" sz="1400" b="0" i="0" dirty="0">
                <a:effectLst/>
                <a:latin typeface="-apple-system"/>
              </a:rPr>
              <a:t>동안</a:t>
            </a: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 모션 터치가 없으면 반복적으로 서비스를 제공한다</a:t>
            </a:r>
            <a:r>
              <a:rPr lang="en-US" altLang="ko-KR" sz="1400" b="0" i="0" dirty="0">
                <a:solidFill>
                  <a:srgbClr val="444447"/>
                </a:solidFill>
                <a:effectLst/>
                <a:latin typeface="-apple-system"/>
              </a:rPr>
              <a:t>.</a:t>
            </a:r>
            <a:br>
              <a:rPr lang="ko-KR" altLang="en-US" sz="1400" dirty="0"/>
            </a:br>
            <a:r>
              <a:rPr lang="ko-KR" altLang="en-US" sz="1400" dirty="0"/>
              <a:t>   </a:t>
            </a: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단</a:t>
            </a:r>
            <a:r>
              <a:rPr lang="en-US" altLang="ko-KR" sz="1400" b="0" i="0" dirty="0">
                <a:solidFill>
                  <a:srgbClr val="444447"/>
                </a:solidFill>
                <a:effectLst/>
                <a:latin typeface="-apple-system"/>
              </a:rPr>
              <a:t>, </a:t>
            </a: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경로 이동 중에는 사용자가 굳이 모션 터치를 할 필요성이 없다</a:t>
            </a:r>
            <a:r>
              <a:rPr lang="en-US" altLang="ko-KR" sz="1400" b="0" i="0" dirty="0">
                <a:solidFill>
                  <a:srgbClr val="444447"/>
                </a:solidFill>
                <a:effectLst/>
                <a:latin typeface="-apple-system"/>
              </a:rPr>
              <a:t>. </a:t>
            </a: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즉 정보만 잘 들으면 된다</a:t>
            </a:r>
            <a:r>
              <a:rPr lang="en-US" altLang="ko-KR" sz="1400" b="0" i="0" dirty="0">
                <a:solidFill>
                  <a:srgbClr val="444447"/>
                </a:solidFill>
                <a:effectLst/>
                <a:latin typeface="-apple-system"/>
              </a:rPr>
              <a:t>.</a:t>
            </a:r>
            <a:br>
              <a:rPr lang="ko-KR" altLang="en-US" sz="1400" dirty="0"/>
            </a:br>
            <a:r>
              <a:rPr lang="ko-KR" altLang="en-US" sz="1400" dirty="0"/>
              <a:t>   </a:t>
            </a: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따라서 </a:t>
            </a:r>
            <a:r>
              <a:rPr lang="en-US" altLang="ko-KR" sz="1400" b="0" i="0" dirty="0">
                <a:solidFill>
                  <a:srgbClr val="444447"/>
                </a:solidFill>
                <a:effectLst/>
                <a:latin typeface="-apple-system"/>
              </a:rPr>
              <a:t>3</a:t>
            </a: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번만 반복적으로 서비스를 제공한다</a:t>
            </a:r>
            <a:r>
              <a:rPr lang="en-US" altLang="ko-KR" sz="1400" b="0" i="0" dirty="0">
                <a:solidFill>
                  <a:srgbClr val="444447"/>
                </a:solidFill>
                <a:effectLst/>
                <a:latin typeface="-apple-system"/>
              </a:rPr>
              <a:t>.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500" b="1" dirty="0"/>
              <a:t>2. </a:t>
            </a:r>
            <a:r>
              <a:rPr lang="ko-KR" altLang="en-US" sz="1500" b="1" dirty="0"/>
              <a:t>불특정 익명이 유동 장애물을 위치와 함께 업로드했으나</a:t>
            </a:r>
            <a:r>
              <a:rPr lang="en-US" altLang="ko-KR" sz="1500" b="1" dirty="0"/>
              <a:t>,</a:t>
            </a:r>
          </a:p>
          <a:p>
            <a:r>
              <a:rPr lang="en-US" altLang="ko-KR" sz="1500" b="1" dirty="0"/>
              <a:t>   </a:t>
            </a:r>
            <a:r>
              <a:rPr lang="ko-KR" altLang="en-US" sz="1500" b="1" dirty="0"/>
              <a:t>정작 경로 이동 시에 유동 장애물이 없는 경우</a:t>
            </a:r>
            <a:endParaRPr lang="en-US" altLang="ko-KR" sz="1500" b="1" dirty="0"/>
          </a:p>
          <a:p>
            <a:endParaRPr lang="en-US" altLang="ko-KR" sz="1300" dirty="0"/>
          </a:p>
          <a:p>
            <a:r>
              <a:rPr lang="en-US" altLang="ko-KR" sz="1300" dirty="0"/>
              <a:t>A</a:t>
            </a:r>
            <a:r>
              <a:rPr lang="ko-KR" altLang="en-US" sz="1300" dirty="0"/>
              <a:t> </a:t>
            </a:r>
            <a:r>
              <a:rPr lang="en-US" altLang="ko-KR" sz="1300" dirty="0"/>
              <a:t>:</a:t>
            </a:r>
            <a:r>
              <a:rPr lang="ko-KR" altLang="en-US" sz="1300" dirty="0"/>
              <a:t> 길게는 </a:t>
            </a:r>
            <a:r>
              <a:rPr lang="ko-KR" altLang="en-US" sz="1300" dirty="0" err="1"/>
              <a:t>몇십분</a:t>
            </a:r>
            <a:r>
              <a:rPr lang="en-US" altLang="ko-KR" sz="1300" dirty="0"/>
              <a:t>, </a:t>
            </a:r>
            <a:r>
              <a:rPr lang="ko-KR" altLang="en-US" sz="1300" dirty="0"/>
              <a:t>짧게는 </a:t>
            </a:r>
            <a:r>
              <a:rPr lang="ko-KR" altLang="en-US" sz="1300" dirty="0" err="1"/>
              <a:t>몇분</a:t>
            </a:r>
            <a:r>
              <a:rPr lang="ko-KR" altLang="en-US" sz="1300" dirty="0"/>
              <a:t> 사이에 유동 장애물이 사라진 경우가 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그러면 불특정 익명이 업로드한 데이터는 결국 의미가 없어진다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즉 관제 시스템에는 데이터가 존재하나</a:t>
            </a:r>
            <a:r>
              <a:rPr lang="en-US" altLang="ko-KR" sz="1300" dirty="0"/>
              <a:t>, </a:t>
            </a:r>
            <a:r>
              <a:rPr lang="ko-KR" altLang="en-US" sz="1300" dirty="0"/>
              <a:t>역설적이게도 현실에는 장애물이 존재하지 않는다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하지만 우리가 그러한 부분을 하나씩 </a:t>
            </a:r>
            <a:r>
              <a:rPr lang="ko-KR" altLang="en-US" sz="1300" dirty="0" err="1"/>
              <a:t>하나씩</a:t>
            </a:r>
            <a:r>
              <a:rPr lang="ko-KR" altLang="en-US" sz="1300" dirty="0"/>
              <a:t> 잡아낼 수 없다</a:t>
            </a:r>
            <a:r>
              <a:rPr lang="en-US" altLang="ko-KR" sz="1300" dirty="0"/>
              <a:t>. 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따라서 보완책을 설명하자면 다음과 같다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똑같이 장애물에 대한 데이터를 사용자에게 음성으로 안내하지만</a:t>
            </a:r>
            <a:r>
              <a:rPr lang="en-US" altLang="ko-KR" sz="1300" dirty="0"/>
              <a:t>, </a:t>
            </a:r>
            <a:r>
              <a:rPr lang="ko-KR" altLang="en-US" sz="1300" b="1" dirty="0">
                <a:solidFill>
                  <a:srgbClr val="FF0000"/>
                </a:solidFill>
              </a:rPr>
              <a:t>장애물 알림 보다 보행 조심 알림 성격으로 의미 부여 한다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따라서 사용자는 경각심을 가질 수 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이는 사용자가 장애물에 부딪혀</a:t>
            </a:r>
            <a:r>
              <a:rPr lang="en-US" altLang="ko-KR" sz="1300" dirty="0"/>
              <a:t>, </a:t>
            </a:r>
            <a:r>
              <a:rPr lang="ko-KR" altLang="en-US" sz="1300" dirty="0"/>
              <a:t>인명 피해 받는 가능성을 줄인다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그리고 </a:t>
            </a:r>
            <a:r>
              <a:rPr lang="en-US" altLang="ko-KR" sz="1300" dirty="0"/>
              <a:t>“</a:t>
            </a:r>
            <a:r>
              <a:rPr lang="ko-KR" altLang="en-US" sz="1300" dirty="0"/>
              <a:t>인도에 장애물이 있었던 곳은 다음에도 존재한다</a:t>
            </a:r>
            <a:r>
              <a:rPr lang="en-US" altLang="ko-KR" sz="1300" dirty="0"/>
              <a:t>”</a:t>
            </a:r>
            <a:r>
              <a:rPr lang="ko-KR" altLang="en-US" sz="1300" dirty="0"/>
              <a:t> 라는 가정을 세워</a:t>
            </a:r>
            <a:r>
              <a:rPr lang="en-US" altLang="ko-KR" sz="1300" dirty="0"/>
              <a:t>, </a:t>
            </a:r>
            <a:r>
              <a:rPr lang="ko-KR" altLang="en-US" sz="1300" dirty="0"/>
              <a:t>관제 시스템에 있는 데이터를 삭제하지 않고 축적한다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왜냐하면 첫번쨰</a:t>
            </a:r>
            <a:r>
              <a:rPr lang="en-US" altLang="ko-KR" sz="1300" dirty="0"/>
              <a:t>, </a:t>
            </a:r>
            <a:r>
              <a:rPr lang="ko-KR" altLang="en-US" sz="1300" dirty="0"/>
              <a:t>관제 시스템과 현실 세계를 통일하는 기술</a:t>
            </a:r>
            <a:r>
              <a:rPr lang="en-US" altLang="ko-KR" sz="1300" dirty="0"/>
              <a:t>, </a:t>
            </a:r>
            <a:r>
              <a:rPr lang="ko-KR" altLang="en-US" sz="1300" dirty="0"/>
              <a:t>인력 문제가 존재한다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     첫번쨰 방안이 잘 수행된다 해도</a:t>
            </a:r>
            <a:r>
              <a:rPr lang="en-US" altLang="ko-KR" sz="1300" dirty="0"/>
              <a:t>, </a:t>
            </a:r>
            <a:r>
              <a:rPr lang="ko-KR" altLang="en-US" sz="1300" dirty="0"/>
              <a:t>관제 시스템에 데이터가 없고</a:t>
            </a:r>
            <a:r>
              <a:rPr lang="en-US" altLang="ko-KR" sz="1300" dirty="0"/>
              <a:t>, </a:t>
            </a:r>
            <a:r>
              <a:rPr lang="ko-KR" altLang="en-US" sz="1300" dirty="0"/>
              <a:t>정작 현실에 장애물이 있는 경우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사용자가 부딪혀 다칠 염려가 있으므로 이를 방지하기 위함이다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</a:t>
            </a:r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84F5C-1F39-6DC8-B192-71069A87D95C}"/>
              </a:ext>
            </a:extLst>
          </p:cNvPr>
          <p:cNvSpPr txBox="1"/>
          <p:nvPr/>
        </p:nvSpPr>
        <p:spPr>
          <a:xfrm>
            <a:off x="312290" y="857732"/>
            <a:ext cx="886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어플 사용시 궁금한 사항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3367C-0346-2E1C-334E-2B1431C70D8B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38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43926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580895" y="342356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4A8A9A-D0C2-6B8C-31E7-9B3ACC985F54}"/>
              </a:ext>
            </a:extLst>
          </p:cNvPr>
          <p:cNvSpPr txBox="1"/>
          <p:nvPr/>
        </p:nvSpPr>
        <p:spPr>
          <a:xfrm>
            <a:off x="1097723" y="2221488"/>
            <a:ext cx="8228713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5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         </a:t>
            </a:r>
            <a:r>
              <a:rPr lang="ko-KR" altLang="en-US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감사합니다</a:t>
            </a:r>
            <a:r>
              <a:rPr lang="en-US" altLang="ko-KR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D910C-1AE9-8537-A86A-182EFC17DE73}"/>
              </a:ext>
            </a:extLst>
          </p:cNvPr>
          <p:cNvSpPr txBox="1"/>
          <p:nvPr/>
        </p:nvSpPr>
        <p:spPr>
          <a:xfrm>
            <a:off x="3596640" y="4328160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2022-06-20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12CBE-EE07-CE64-76D6-4D129FD8E6B9}"/>
              </a:ext>
            </a:extLst>
          </p:cNvPr>
          <p:cNvSpPr txBox="1"/>
          <p:nvPr/>
        </p:nvSpPr>
        <p:spPr>
          <a:xfrm>
            <a:off x="11653520" y="6343794"/>
            <a:ext cx="4536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39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7193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A79055-80A4-BED7-AE96-40D0C56FD833}"/>
              </a:ext>
            </a:extLst>
          </p:cNvPr>
          <p:cNvSpPr txBox="1"/>
          <p:nvPr/>
        </p:nvSpPr>
        <p:spPr>
          <a:xfrm>
            <a:off x="223971" y="133283"/>
            <a:ext cx="96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1.2. </a:t>
            </a:r>
            <a:r>
              <a:rPr lang="ko-KR" altLang="en-US" dirty="0"/>
              <a:t>프로젝트 </a:t>
            </a:r>
            <a:r>
              <a:rPr lang="ko-KR" altLang="en-US" dirty="0" err="1"/>
              <a:t>브리프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E90978B-4397-C144-767F-A8D09C7AE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31616"/>
              </p:ext>
            </p:extLst>
          </p:nvPr>
        </p:nvGraphicFramePr>
        <p:xfrm>
          <a:off x="1280160" y="1066681"/>
          <a:ext cx="9289818" cy="58853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0560">
                  <a:extLst>
                    <a:ext uri="{9D8B030D-6E8A-4147-A177-3AD203B41FA5}">
                      <a16:colId xmlns:a16="http://schemas.microsoft.com/office/drawing/2014/main" val="1906880255"/>
                    </a:ext>
                  </a:extLst>
                </a:gridCol>
                <a:gridCol w="7349258">
                  <a:extLst>
                    <a:ext uri="{9D8B030D-6E8A-4147-A177-3AD203B41FA5}">
                      <a16:colId xmlns:a16="http://schemas.microsoft.com/office/drawing/2014/main" val="3674013855"/>
                    </a:ext>
                  </a:extLst>
                </a:gridCol>
              </a:tblGrid>
              <a:tr h="6953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프로젝트명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“New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Eyes”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시각장애인에게 필요한 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의 눈 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89206"/>
                  </a:ext>
                </a:extLst>
              </a:tr>
              <a:tr h="7666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프로젝트 목표 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보호자는 안내견의 도움 없이 혼자서 길을 걸어 목적지에 도달한다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시스템이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눈앞에 있는 장애물을 인식하여 사용자에게 안내함으로써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인명 피해를 예방한다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31410"/>
                  </a:ext>
                </a:extLst>
              </a:tr>
              <a:tr h="1842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기대 효과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눈앞에 있는 목적지임에도 불구하고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시행착오로 인한 시간 낭비를 겪지 않아도 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횡단보도와 같은 장애물에 대해 사전에 음성으로 안내 받아 사용자가 미리 대비할 수 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횡단보도와 같은 고정 장애물 뿐만 아니라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길가에 방치된 전동 킥보드나 자전거와 같은 유동 장애물도 파악한다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따라서 사용자는 장애물과 관련된 정보를 폭넓게 제공받게 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994862"/>
                  </a:ext>
                </a:extLst>
              </a:tr>
              <a:tr h="7666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핵심 타깃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보호자와 안내견이 없는 시각장애인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        오로지 지팡이에 의존하여 길을 걷는 시각장애인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정보제공자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– GS25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를 주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4~6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번 가는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대에서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대의 남녀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768302"/>
                  </a:ext>
                </a:extLst>
              </a:tr>
              <a:tr h="4913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매체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스마트폰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756162"/>
                  </a:ext>
                </a:extLst>
              </a:tr>
              <a:tr h="7666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저작물의 형식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Android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939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D69490-7C86-9782-2685-49E36A0D2075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4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8620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A79055-80A4-BED7-AE96-40D0C56FD833}"/>
              </a:ext>
            </a:extLst>
          </p:cNvPr>
          <p:cNvSpPr txBox="1"/>
          <p:nvPr/>
        </p:nvSpPr>
        <p:spPr>
          <a:xfrm>
            <a:off x="223971" y="133283"/>
            <a:ext cx="96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1.2. </a:t>
            </a:r>
            <a:r>
              <a:rPr lang="ko-KR" altLang="en-US" dirty="0"/>
              <a:t>프로젝트 </a:t>
            </a:r>
            <a:r>
              <a:rPr lang="ko-KR" altLang="en-US" dirty="0" err="1"/>
              <a:t>브리프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031C5BA-BF72-DD7D-E0D4-1B4FE0E39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050697"/>
              </p:ext>
            </p:extLst>
          </p:nvPr>
        </p:nvGraphicFramePr>
        <p:xfrm>
          <a:off x="935405" y="1056644"/>
          <a:ext cx="9691955" cy="563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8288">
                  <a:extLst>
                    <a:ext uri="{9D8B030D-6E8A-4147-A177-3AD203B41FA5}">
                      <a16:colId xmlns:a16="http://schemas.microsoft.com/office/drawing/2014/main" val="377057075"/>
                    </a:ext>
                  </a:extLst>
                </a:gridCol>
                <a:gridCol w="7373667">
                  <a:extLst>
                    <a:ext uri="{9D8B030D-6E8A-4147-A177-3AD203B41FA5}">
                      <a16:colId xmlns:a16="http://schemas.microsoft.com/office/drawing/2014/main" val="1753231573"/>
                    </a:ext>
                  </a:extLst>
                </a:gridCol>
              </a:tblGrid>
              <a:tr h="6146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수행조건</a:t>
                      </a:r>
                    </a:p>
                  </a:txBody>
                  <a:tcPr>
                    <a:solidFill>
                      <a:schemeClr val="bg2"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Android Studio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 이용한 애플리케이션 제작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출발지 파악을 위해 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GPS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활용하기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도착지 파악을 위해 음성을 활용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-&gt; Google Speech 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 이용하여 도착지를 인식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출발지와 도착지 간의 경로 설정을 위해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 map 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활용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비콘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단말기를 통해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스마트폰이 신호등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지하철 등 공공 시설을 인식한다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따라서 음성으로 안내한다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전자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킥보드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자전거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쓰레기더미와 같은 유동 장애물 데이터를 기록하는 관제 시스템을 이용한다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이용 경로에 데이터가 존재할 경우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이를 음성으로 안내한다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포인트를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처럼 활용하여 제휴 상품과 서비스를 구매할 수 있는 시스템을 구축한다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4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81776"/>
                  </a:ext>
                </a:extLst>
              </a:tr>
              <a:tr h="1600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solidFill>
                      <a:schemeClr val="bg2"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음성 모션 터치 기반 시스템 작동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사용자가 음성으로 모션에 대한 정보를 제공하면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시스템이 이를 인식하여 사용자가 원하는 모션을 실행하는 구조이다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     (ex.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오른쪽을 밀면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왼쪽을 밀면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‘…)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즐겨찾기 등록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자주 가는 목적지를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즐겨찾기로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등록하면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굳이 음성으로 목적지를 설정할 필요가 없다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불특정 익명이 유동장애물을 위치와 함께 업로드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관제 시스템이 이에 대한 데이터를 기록한다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불특정 사용자에게 포인트 적립 보상을 제공한다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 포인트는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화폐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처럼 사용되어 제휴 상품과 서비스를 구매할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4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429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4DDA42-307A-BB2B-18B1-A8C979A75350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5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5119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9AFA1CC-0EE8-43F4-25F4-127D1AC92F3B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그림 5" descr="밤하늘이(가) 표시된 사진&#10;&#10;자동 생성된 설명">
            <a:extLst>
              <a:ext uri="{FF2B5EF4-FFF2-40B4-BE49-F238E27FC236}">
                <a16:creationId xmlns:a16="http://schemas.microsoft.com/office/drawing/2014/main" id="{4283A143-2AE8-6807-29F3-3CB0A1F8D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7" y="4283698"/>
            <a:ext cx="873454" cy="873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CABA5D-D8B1-B788-3FA9-8C338E9AF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40" y="2385689"/>
            <a:ext cx="873454" cy="8734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664036-71E4-1E3B-37A4-43D44A363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32" y="2172262"/>
            <a:ext cx="1508759" cy="1508759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4877E4-BD32-3E31-C097-57B4554FAC01}"/>
              </a:ext>
            </a:extLst>
          </p:cNvPr>
          <p:cNvCxnSpPr>
            <a:cxnSpLocks/>
          </p:cNvCxnSpPr>
          <p:nvPr/>
        </p:nvCxnSpPr>
        <p:spPr>
          <a:xfrm>
            <a:off x="2630009" y="2822416"/>
            <a:ext cx="619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CFB5E6-AC50-69DA-CCE0-717F485C2827}"/>
              </a:ext>
            </a:extLst>
          </p:cNvPr>
          <p:cNvCxnSpPr>
            <a:cxnSpLocks/>
          </p:cNvCxnSpPr>
          <p:nvPr/>
        </p:nvCxnSpPr>
        <p:spPr>
          <a:xfrm>
            <a:off x="2660489" y="4617557"/>
            <a:ext cx="589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F8ACDBF-1586-AB5A-6D6A-8CA9C3AAD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31" y="4173740"/>
            <a:ext cx="1508759" cy="15087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9F7F93-DCF7-9F87-400A-62297D069AF5}"/>
              </a:ext>
            </a:extLst>
          </p:cNvPr>
          <p:cNvSpPr txBox="1"/>
          <p:nvPr/>
        </p:nvSpPr>
        <p:spPr>
          <a:xfrm>
            <a:off x="3604565" y="1679543"/>
            <a:ext cx="229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시각장애인 시스템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02BE7E-3B8A-F9D9-F4AD-EF03E0EA2922}"/>
              </a:ext>
            </a:extLst>
          </p:cNvPr>
          <p:cNvSpPr txBox="1"/>
          <p:nvPr/>
        </p:nvSpPr>
        <p:spPr>
          <a:xfrm>
            <a:off x="3697931" y="6080418"/>
            <a:ext cx="2295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‘</a:t>
            </a:r>
            <a:r>
              <a:rPr lang="ko-KR" altLang="en-US" sz="1400" dirty="0"/>
              <a:t>캐시워크</a:t>
            </a:r>
            <a:r>
              <a:rPr lang="en-US" altLang="ko-KR" sz="1400" dirty="0"/>
              <a:t>’</a:t>
            </a:r>
            <a:r>
              <a:rPr lang="ko-KR" altLang="en-US" sz="1400" dirty="0"/>
              <a:t>와 같은</a:t>
            </a:r>
            <a:endParaRPr lang="en-US" altLang="ko-KR" sz="1400" dirty="0"/>
          </a:p>
          <a:p>
            <a:r>
              <a:rPr lang="ko-KR" altLang="en-US" sz="1400" dirty="0"/>
              <a:t>리워드 시스템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E86CE-1045-999F-9AF4-9343DC1A02DC}"/>
              </a:ext>
            </a:extLst>
          </p:cNvPr>
          <p:cNvSpPr txBox="1"/>
          <p:nvPr/>
        </p:nvSpPr>
        <p:spPr>
          <a:xfrm>
            <a:off x="1226498" y="5486187"/>
            <a:ext cx="17910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정보 제공자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9D90B-9815-6135-C79B-F1A1F3FDC427}"/>
              </a:ext>
            </a:extLst>
          </p:cNvPr>
          <p:cNvSpPr txBox="1"/>
          <p:nvPr/>
        </p:nvSpPr>
        <p:spPr>
          <a:xfrm>
            <a:off x="1304129" y="1762125"/>
            <a:ext cx="1635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시각장애인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03795C2-01F5-8FB5-CD57-CF15CA4B1E4F}"/>
              </a:ext>
            </a:extLst>
          </p:cNvPr>
          <p:cNvCxnSpPr>
            <a:cxnSpLocks/>
          </p:cNvCxnSpPr>
          <p:nvPr/>
        </p:nvCxnSpPr>
        <p:spPr>
          <a:xfrm flipV="1">
            <a:off x="5212926" y="2635345"/>
            <a:ext cx="542099" cy="60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D099B-7768-C897-583D-EFC577966ECA}"/>
              </a:ext>
            </a:extLst>
          </p:cNvPr>
          <p:cNvCxnSpPr>
            <a:cxnSpLocks/>
          </p:cNvCxnSpPr>
          <p:nvPr/>
        </p:nvCxnSpPr>
        <p:spPr>
          <a:xfrm>
            <a:off x="5206690" y="3210718"/>
            <a:ext cx="548335" cy="177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2ADEFDF-D9D8-5AB7-797F-B3F231FBDC20}"/>
              </a:ext>
            </a:extLst>
          </p:cNvPr>
          <p:cNvSpPr/>
          <p:nvPr/>
        </p:nvSpPr>
        <p:spPr>
          <a:xfrm>
            <a:off x="6096000" y="2322751"/>
            <a:ext cx="1580191" cy="583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고정 장애물 파악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9B85E39-210F-7131-5CEF-F04B83578BEC}"/>
              </a:ext>
            </a:extLst>
          </p:cNvPr>
          <p:cNvSpPr/>
          <p:nvPr/>
        </p:nvSpPr>
        <p:spPr>
          <a:xfrm>
            <a:off x="6096000" y="3272523"/>
            <a:ext cx="1580191" cy="583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 장애물 파악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E93CD60-3204-275B-DF40-8AFC42CBE872}"/>
              </a:ext>
            </a:extLst>
          </p:cNvPr>
          <p:cNvSpPr/>
          <p:nvPr/>
        </p:nvSpPr>
        <p:spPr>
          <a:xfrm>
            <a:off x="8890000" y="1255914"/>
            <a:ext cx="1997871" cy="106683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GPS,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비콘</a:t>
            </a:r>
            <a:r>
              <a:rPr lang="en-US" altLang="ko-KR" sz="1200" dirty="0">
                <a:solidFill>
                  <a:schemeClr val="tx1"/>
                </a:solidFill>
              </a:rPr>
              <a:t>, T map API, Voice 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48BDF3D-3F31-5040-38AD-92267B6A696C}"/>
              </a:ext>
            </a:extLst>
          </p:cNvPr>
          <p:cNvCxnSpPr/>
          <p:nvPr/>
        </p:nvCxnSpPr>
        <p:spPr>
          <a:xfrm flipV="1">
            <a:off x="7830975" y="2188687"/>
            <a:ext cx="904240" cy="2966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16AD032-6B23-AB29-974C-19178088DAF8}"/>
              </a:ext>
            </a:extLst>
          </p:cNvPr>
          <p:cNvSpPr/>
          <p:nvPr/>
        </p:nvSpPr>
        <p:spPr>
          <a:xfrm>
            <a:off x="6151230" y="4584118"/>
            <a:ext cx="1580191" cy="583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 장애물 촬영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(GPS </a:t>
            </a:r>
            <a:r>
              <a:rPr lang="ko-KR" altLang="en-US" sz="1200" dirty="0">
                <a:solidFill>
                  <a:schemeClr val="tx1"/>
                </a:solidFill>
              </a:rPr>
              <a:t>기술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78615F3-373D-7CD9-9817-DAC4AB70DFD7}"/>
              </a:ext>
            </a:extLst>
          </p:cNvPr>
          <p:cNvCxnSpPr>
            <a:cxnSpLocks/>
          </p:cNvCxnSpPr>
          <p:nvPr/>
        </p:nvCxnSpPr>
        <p:spPr>
          <a:xfrm>
            <a:off x="5283702" y="4864934"/>
            <a:ext cx="5526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F65C03D-E8CB-C556-8057-8CBD091D257D}"/>
              </a:ext>
            </a:extLst>
          </p:cNvPr>
          <p:cNvSpPr/>
          <p:nvPr/>
        </p:nvSpPr>
        <p:spPr>
          <a:xfrm>
            <a:off x="9527862" y="3475816"/>
            <a:ext cx="2082800" cy="16808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 장애물 데이터를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저장하는 관제 시스템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44B17D-DA53-F829-FACB-153E4BDB565E}"/>
              </a:ext>
            </a:extLst>
          </p:cNvPr>
          <p:cNvCxnSpPr>
            <a:cxnSpLocks/>
          </p:cNvCxnSpPr>
          <p:nvPr/>
        </p:nvCxnSpPr>
        <p:spPr>
          <a:xfrm flipV="1">
            <a:off x="8123299" y="4633902"/>
            <a:ext cx="1118258" cy="231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4DD42A3-CA50-8E02-F030-BF0629B87E64}"/>
              </a:ext>
            </a:extLst>
          </p:cNvPr>
          <p:cNvCxnSpPr>
            <a:cxnSpLocks/>
          </p:cNvCxnSpPr>
          <p:nvPr/>
        </p:nvCxnSpPr>
        <p:spPr>
          <a:xfrm>
            <a:off x="8090055" y="3593057"/>
            <a:ext cx="1186025" cy="2735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A1A77E5-DA8C-C6ED-7600-AC9519BBAE46}"/>
              </a:ext>
            </a:extLst>
          </p:cNvPr>
          <p:cNvSpPr txBox="1"/>
          <p:nvPr/>
        </p:nvSpPr>
        <p:spPr>
          <a:xfrm>
            <a:off x="437185" y="881239"/>
            <a:ext cx="708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하나의 애플리케이션이지만 </a:t>
            </a:r>
            <a:endParaRPr lang="en-US" altLang="ko-KR" b="1" dirty="0"/>
          </a:p>
          <a:p>
            <a:r>
              <a:rPr lang="ko-KR" altLang="en-US" b="1" dirty="0"/>
              <a:t>사실</a:t>
            </a:r>
            <a:r>
              <a:rPr lang="en-US" altLang="ko-KR" b="1" dirty="0"/>
              <a:t>,</a:t>
            </a:r>
            <a:r>
              <a:rPr lang="ko-KR" altLang="en-US" b="1" dirty="0"/>
              <a:t> 시각장애인</a:t>
            </a:r>
            <a:r>
              <a:rPr lang="en-US" altLang="ko-KR" b="1" dirty="0"/>
              <a:t>, </a:t>
            </a:r>
            <a:r>
              <a:rPr lang="ko-KR" altLang="en-US" b="1" dirty="0"/>
              <a:t>정보 제공자를 위한 두 가지 시스템이 존재한다</a:t>
            </a:r>
            <a:r>
              <a:rPr lang="en-US" altLang="ko-KR" b="1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CF4769-43B5-C506-68AE-160EC4BFE29B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6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1774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5411" y="167936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EC4EE-E48F-37E7-987F-F0510B061486}"/>
              </a:ext>
            </a:extLst>
          </p:cNvPr>
          <p:cNvSpPr txBox="1"/>
          <p:nvPr/>
        </p:nvSpPr>
        <p:spPr>
          <a:xfrm>
            <a:off x="731606" y="1277171"/>
            <a:ext cx="400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로고인 </a:t>
            </a:r>
            <a:r>
              <a:rPr lang="en-US" altLang="ko-KR" sz="2000" b="1" dirty="0"/>
              <a:t>– </a:t>
            </a:r>
            <a:r>
              <a:rPr lang="en-US" altLang="ko-KR" sz="2000" b="1" dirty="0" err="1"/>
              <a:t>FireBase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서버 이용</a:t>
            </a:r>
            <a:endParaRPr lang="en-US" altLang="ko-KR" sz="20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D07545A-B4B9-71ED-EA8F-24398DA34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" y="2066078"/>
            <a:ext cx="3467829" cy="2164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4727A9-629F-74BE-92B7-28A5F757684A}"/>
              </a:ext>
            </a:extLst>
          </p:cNvPr>
          <p:cNvSpPr txBox="1"/>
          <p:nvPr/>
        </p:nvSpPr>
        <p:spPr>
          <a:xfrm>
            <a:off x="936440" y="4842805"/>
            <a:ext cx="333411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Email</a:t>
            </a:r>
            <a:r>
              <a:rPr lang="ko-KR" altLang="en-US" sz="1300" dirty="0"/>
              <a:t>과 </a:t>
            </a:r>
            <a:r>
              <a:rPr lang="en-US" altLang="ko-KR" sz="1300" dirty="0"/>
              <a:t>Password</a:t>
            </a:r>
            <a:r>
              <a:rPr lang="ko-KR" altLang="en-US" sz="1300" dirty="0"/>
              <a:t>에 대한 회원 데이터를 </a:t>
            </a:r>
            <a:endParaRPr lang="en-US" altLang="ko-KR" sz="1300" dirty="0"/>
          </a:p>
          <a:p>
            <a:r>
              <a:rPr lang="en-US" altLang="ko-KR" sz="1300" dirty="0" err="1"/>
              <a:t>FireBase</a:t>
            </a:r>
            <a:r>
              <a:rPr lang="en-US" altLang="ko-KR" sz="1300" dirty="0"/>
              <a:t> </a:t>
            </a:r>
            <a:r>
              <a:rPr lang="ko-KR" altLang="en-US" sz="1300" dirty="0"/>
              <a:t>서버에 저장한다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사용자가 </a:t>
            </a:r>
            <a:r>
              <a:rPr lang="ko-KR" altLang="en-US" sz="1300" dirty="0" err="1"/>
              <a:t>로고인시</a:t>
            </a:r>
            <a:r>
              <a:rPr lang="ko-KR" altLang="en-US" sz="1300" dirty="0"/>
              <a:t> </a:t>
            </a:r>
            <a:r>
              <a:rPr lang="en-US" altLang="ko-KR" sz="1300" dirty="0" err="1"/>
              <a:t>FireBase</a:t>
            </a:r>
            <a:r>
              <a:rPr lang="en-US" altLang="ko-KR" sz="1300" dirty="0"/>
              <a:t> </a:t>
            </a:r>
            <a:r>
              <a:rPr lang="ko-KR" altLang="en-US" sz="1300" dirty="0"/>
              <a:t>서버에 있는 정보와 비교하여 로고인 여부를 판별한다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0E36DC-3C10-CBC6-B023-835CAE976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73" y="2622392"/>
            <a:ext cx="960130" cy="14647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A04A05-0ED0-2E02-92E1-D7CE8AC5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01" y="1771971"/>
            <a:ext cx="1385227" cy="2867179"/>
          </a:xfrm>
          <a:prstGeom prst="rect">
            <a:avLst/>
          </a:prstGeom>
        </p:spPr>
      </p:pic>
      <p:sp>
        <p:nvSpPr>
          <p:cNvPr id="49" name="더하기 기호 48">
            <a:extLst>
              <a:ext uri="{FF2B5EF4-FFF2-40B4-BE49-F238E27FC236}">
                <a16:creationId xmlns:a16="http://schemas.microsoft.com/office/drawing/2014/main" id="{96EF333C-83C7-1CC1-F4D2-332CEF60CA6D}"/>
              </a:ext>
            </a:extLst>
          </p:cNvPr>
          <p:cNvSpPr/>
          <p:nvPr/>
        </p:nvSpPr>
        <p:spPr>
          <a:xfrm>
            <a:off x="9475026" y="3148118"/>
            <a:ext cx="650240" cy="487678"/>
          </a:xfrm>
          <a:prstGeom prst="mathPlus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F790B-F3E9-7F6A-4752-CE16E0184D89}"/>
              </a:ext>
            </a:extLst>
          </p:cNvPr>
          <p:cNvSpPr txBox="1"/>
          <p:nvPr/>
        </p:nvSpPr>
        <p:spPr>
          <a:xfrm>
            <a:off x="6785064" y="1106836"/>
            <a:ext cx="537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위치기반 권한 확인 </a:t>
            </a:r>
            <a:r>
              <a:rPr lang="en-US" altLang="ko-KR" sz="2000" b="1" dirty="0"/>
              <a:t>+ </a:t>
            </a:r>
            <a:r>
              <a:rPr lang="ko-KR" altLang="en-US" sz="2000" b="1" dirty="0"/>
              <a:t>블루투스 항시 사용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51CF81-72DE-B87B-0D40-2A96C967DF04}"/>
              </a:ext>
            </a:extLst>
          </p:cNvPr>
          <p:cNvSpPr txBox="1"/>
          <p:nvPr/>
        </p:nvSpPr>
        <p:spPr>
          <a:xfrm>
            <a:off x="7712034" y="4904175"/>
            <a:ext cx="32004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위치 기반 서비스의 허용 여부를 묻는다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어플 사용할 </a:t>
            </a:r>
            <a:r>
              <a:rPr lang="ko-KR" altLang="en-US" sz="1300" dirty="0" err="1"/>
              <a:t>떄</a:t>
            </a:r>
            <a:r>
              <a:rPr lang="ko-KR" altLang="en-US" sz="1300" dirty="0"/>
              <a:t> 블루투스를 켠다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신호등과 같은 장애물은 </a:t>
            </a:r>
            <a:r>
              <a:rPr lang="ko-KR" altLang="en-US" sz="1300" dirty="0" err="1"/>
              <a:t>비콘</a:t>
            </a:r>
            <a:r>
              <a:rPr lang="ko-KR" altLang="en-US" sz="1300" dirty="0"/>
              <a:t> 기술을 이용해 인식한다</a:t>
            </a:r>
            <a:r>
              <a:rPr lang="en-US" altLang="ko-KR" sz="1300" dirty="0"/>
              <a:t>. </a:t>
            </a:r>
          </a:p>
          <a:p>
            <a:r>
              <a:rPr lang="ko-KR" altLang="en-US" sz="1300" dirty="0" err="1"/>
              <a:t>비콘</a:t>
            </a:r>
            <a:r>
              <a:rPr lang="ko-KR" altLang="en-US" sz="1300" dirty="0"/>
              <a:t> 기술을 사용하기 위해서는 블루투스가 활성화되어 있어야 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그렇지 않다면 어플을 사용할 수 없다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4E35DB5-CC38-8DB5-E238-E5BA59A26383}"/>
              </a:ext>
            </a:extLst>
          </p:cNvPr>
          <p:cNvCxnSpPr>
            <a:cxnSpLocks/>
          </p:cNvCxnSpPr>
          <p:nvPr/>
        </p:nvCxnSpPr>
        <p:spPr>
          <a:xfrm>
            <a:off x="5420566" y="3148118"/>
            <a:ext cx="1025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55F951-1912-EE5A-9FE9-D999F5B47943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7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4121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229686" y="141827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EC4EE-E48F-37E7-987F-F0510B061486}"/>
              </a:ext>
            </a:extLst>
          </p:cNvPr>
          <p:cNvSpPr txBox="1"/>
          <p:nvPr/>
        </p:nvSpPr>
        <p:spPr>
          <a:xfrm>
            <a:off x="812886" y="859961"/>
            <a:ext cx="4185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음성으로 모션 정보 알려주는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음성 모션 터치 기반 시스템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작동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727A9-629F-74BE-92B7-28A5F757684A}"/>
              </a:ext>
            </a:extLst>
          </p:cNvPr>
          <p:cNvSpPr txBox="1"/>
          <p:nvPr/>
        </p:nvSpPr>
        <p:spPr>
          <a:xfrm>
            <a:off x="1244684" y="4382856"/>
            <a:ext cx="403743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본 어플은 모션 터치 기반으로 시스템 작동 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 err="1"/>
              <a:t>어플에서</a:t>
            </a:r>
            <a:r>
              <a:rPr lang="ko-KR" altLang="en-US" sz="1300" dirty="0"/>
              <a:t> 음성으로 모션에 대한 안내를 제공한다</a:t>
            </a:r>
            <a:r>
              <a:rPr lang="en-US" altLang="ko-KR" sz="1300" dirty="0"/>
              <a:t>. (ex.</a:t>
            </a:r>
            <a:r>
              <a:rPr lang="ko-KR" altLang="en-US" sz="1300" dirty="0"/>
              <a:t> 즐겨찾기 목록을 원하신다면 왼쪽으로 미세요</a:t>
            </a:r>
            <a:r>
              <a:rPr lang="en-US" altLang="ko-KR" sz="1300" dirty="0"/>
              <a:t>…)</a:t>
            </a:r>
          </a:p>
          <a:p>
            <a:endParaRPr lang="en-US" altLang="ko-KR" sz="1300" dirty="0"/>
          </a:p>
          <a:p>
            <a:r>
              <a:rPr lang="ko-KR" altLang="en-US" sz="1300" dirty="0"/>
              <a:t>사용자는 음성을 듣고 모션 동작을 수행한다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b="1" dirty="0">
                <a:solidFill>
                  <a:srgbClr val="FF0000"/>
                </a:solidFill>
              </a:rPr>
              <a:t>만약 일정 시간 내에 모션 동작이 없으면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r>
              <a:rPr lang="ko-KR" altLang="en-US" sz="1300" b="1" dirty="0">
                <a:solidFill>
                  <a:srgbClr val="FF0000"/>
                </a:solidFill>
              </a:rPr>
              <a:t>반복 음성 서비스를 실행한다</a:t>
            </a:r>
            <a:r>
              <a:rPr lang="en-US" altLang="ko-KR" sz="1300" b="1" dirty="0"/>
              <a:t>.</a:t>
            </a:r>
          </a:p>
          <a:p>
            <a:endParaRPr lang="en-US" altLang="ko-KR" sz="1300" dirty="0"/>
          </a:p>
          <a:p>
            <a:endParaRPr lang="en-US" altLang="ko-KR" sz="13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F790B-F3E9-7F6A-4752-CE16E0184D89}"/>
              </a:ext>
            </a:extLst>
          </p:cNvPr>
          <p:cNvSpPr txBox="1"/>
          <p:nvPr/>
        </p:nvSpPr>
        <p:spPr>
          <a:xfrm>
            <a:off x="7464132" y="1008769"/>
            <a:ext cx="509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ko-KR" altLang="en-US" sz="2000" b="1" dirty="0"/>
              <a:t>즐겨찾기 목록 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4E35DB5-CC38-8DB5-E238-E5BA59A26383}"/>
              </a:ext>
            </a:extLst>
          </p:cNvPr>
          <p:cNvCxnSpPr>
            <a:cxnSpLocks/>
          </p:cNvCxnSpPr>
          <p:nvPr/>
        </p:nvCxnSpPr>
        <p:spPr>
          <a:xfrm>
            <a:off x="5070252" y="3110491"/>
            <a:ext cx="1025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DBA066-63BD-AD98-E636-776E3F54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743" r="81"/>
          <a:stretch/>
        </p:blipFill>
        <p:spPr>
          <a:xfrm>
            <a:off x="2005317" y="1567847"/>
            <a:ext cx="1385227" cy="2612309"/>
          </a:xfrm>
          <a:prstGeom prst="rect">
            <a:avLst/>
          </a:prstGeom>
        </p:spPr>
      </p:pic>
      <p:pic>
        <p:nvPicPr>
          <p:cNvPr id="10" name="그림 9" descr="텍스트, 검은색, 점수판, 전시된이(가) 표시된 사진&#10;&#10;자동 생성된 설명">
            <a:extLst>
              <a:ext uri="{FF2B5EF4-FFF2-40B4-BE49-F238E27FC236}">
                <a16:creationId xmlns:a16="http://schemas.microsoft.com/office/drawing/2014/main" id="{4122A30A-D9B0-5E3E-956F-0BE600349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" t="-9798" r="112" b="9798"/>
          <a:stretch/>
        </p:blipFill>
        <p:spPr>
          <a:xfrm>
            <a:off x="7775708" y="1408879"/>
            <a:ext cx="1571407" cy="3265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CE1C67-53E8-3210-7EB2-3D3B1AEC38C7}"/>
              </a:ext>
            </a:extLst>
          </p:cNvPr>
          <p:cNvSpPr txBox="1"/>
          <p:nvPr/>
        </p:nvSpPr>
        <p:spPr>
          <a:xfrm>
            <a:off x="7332051" y="4822837"/>
            <a:ext cx="37769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예를 들어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en-US" altLang="ko-KR" sz="1300" dirty="0"/>
              <a:t>A </a:t>
            </a:r>
            <a:r>
              <a:rPr lang="ko-KR" altLang="en-US" sz="1300" dirty="0"/>
              <a:t>목적지를 한 번이라도 설정했다면</a:t>
            </a:r>
            <a:r>
              <a:rPr lang="en-US" altLang="ko-KR" sz="1300" dirty="0"/>
              <a:t>, A </a:t>
            </a:r>
            <a:r>
              <a:rPr lang="ko-KR" altLang="en-US" sz="1300" dirty="0"/>
              <a:t>목적지는 즐겨찾기 목록에 저장된다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다음에 </a:t>
            </a:r>
            <a:r>
              <a:rPr lang="en-US" altLang="ko-KR" sz="1300" dirty="0"/>
              <a:t>A </a:t>
            </a:r>
            <a:r>
              <a:rPr lang="ko-KR" altLang="en-US" sz="1300" dirty="0"/>
              <a:t>목적지를 이용할 경우 음성을 통해 찾는 것은 즐겨찾기 목록에서 사용할 수 있다</a:t>
            </a:r>
            <a:r>
              <a:rPr lang="en-US" altLang="ko-KR" sz="1300" dirty="0"/>
              <a:t>.</a:t>
            </a:r>
          </a:p>
          <a:p>
            <a:r>
              <a:rPr lang="en-US" altLang="ko-KR" sz="1300" b="1" dirty="0">
                <a:solidFill>
                  <a:srgbClr val="FF0000"/>
                </a:solidFill>
              </a:rPr>
              <a:t>-&gt; </a:t>
            </a:r>
            <a:r>
              <a:rPr lang="ko-KR" altLang="en-US" sz="1300" b="1" dirty="0">
                <a:solidFill>
                  <a:srgbClr val="FF0000"/>
                </a:solidFill>
              </a:rPr>
              <a:t>이용 절차가 </a:t>
            </a:r>
            <a:r>
              <a:rPr lang="ko-KR" altLang="en-US" sz="1300" b="1" dirty="0" err="1">
                <a:solidFill>
                  <a:srgbClr val="FF0000"/>
                </a:solidFill>
              </a:rPr>
              <a:t>간단해진다</a:t>
            </a:r>
            <a:r>
              <a:rPr lang="en-US" altLang="ko-KR" sz="13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ADC60-F38F-9FC1-0C44-2DDB4598FC66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8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03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229686" y="59742"/>
            <a:ext cx="57805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</a:t>
            </a:r>
            <a:endParaRPr lang="ko-KR" altLang="en-US" sz="2400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EC4EE-E48F-37E7-987F-F0510B061486}"/>
              </a:ext>
            </a:extLst>
          </p:cNvPr>
          <p:cNvSpPr txBox="1"/>
          <p:nvPr/>
        </p:nvSpPr>
        <p:spPr>
          <a:xfrm>
            <a:off x="672281" y="952948"/>
            <a:ext cx="3786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Google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Speech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를 이용한 도착지 설정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F790B-F3E9-7F6A-4752-CE16E0184D89}"/>
              </a:ext>
            </a:extLst>
          </p:cNvPr>
          <p:cNvSpPr txBox="1"/>
          <p:nvPr/>
        </p:nvSpPr>
        <p:spPr>
          <a:xfrm>
            <a:off x="6614633" y="1029818"/>
            <a:ext cx="509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6.</a:t>
            </a:r>
            <a:r>
              <a:rPr lang="ko-KR" altLang="en-US" sz="2000" b="1" dirty="0"/>
              <a:t> 도착지 단어 연관된 모든 장소 출력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51CF81-72DE-B87B-0D40-2A96C967DF04}"/>
              </a:ext>
            </a:extLst>
          </p:cNvPr>
          <p:cNvSpPr txBox="1"/>
          <p:nvPr/>
        </p:nvSpPr>
        <p:spPr>
          <a:xfrm>
            <a:off x="7406640" y="5565338"/>
            <a:ext cx="34397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도착지와 관련된 모든 장소가 출력된다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어플의 음성 안내에 따라 동작을 수행한다</a:t>
            </a:r>
            <a:r>
              <a:rPr lang="en-US" altLang="ko-KR" sz="1300" dirty="0"/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4E35DB5-CC38-8DB5-E238-E5BA59A26383}"/>
              </a:ext>
            </a:extLst>
          </p:cNvPr>
          <p:cNvCxnSpPr>
            <a:cxnSpLocks/>
          </p:cNvCxnSpPr>
          <p:nvPr/>
        </p:nvCxnSpPr>
        <p:spPr>
          <a:xfrm>
            <a:off x="4831286" y="3687262"/>
            <a:ext cx="1025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6D4EB10-FBFF-ECCC-6C00-30C21B205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" r="3230"/>
          <a:stretch/>
        </p:blipFill>
        <p:spPr>
          <a:xfrm>
            <a:off x="1509126" y="1955105"/>
            <a:ext cx="1762394" cy="3372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14A5A8-18BF-A402-CC3C-1FD1DC9CB760}"/>
              </a:ext>
            </a:extLst>
          </p:cNvPr>
          <p:cNvSpPr txBox="1"/>
          <p:nvPr/>
        </p:nvSpPr>
        <p:spPr>
          <a:xfrm>
            <a:off x="1239517" y="5637907"/>
            <a:ext cx="39258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사용자가 음성을 입력하면 </a:t>
            </a:r>
            <a:r>
              <a:rPr lang="en-US" altLang="ko-KR" sz="1300" dirty="0"/>
              <a:t>Google Speech API</a:t>
            </a:r>
            <a:r>
              <a:rPr lang="ko-KR" altLang="en-US" sz="1300" dirty="0"/>
              <a:t>를 이용해 해당 음성을 텍스트로 변환한다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이렇게 도착지가 설정된다</a:t>
            </a:r>
            <a:r>
              <a:rPr lang="en-US" altLang="ko-KR" sz="1300" dirty="0"/>
              <a:t>.</a:t>
            </a:r>
          </a:p>
          <a:p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B9B90-0EE8-49D7-9C06-0CE4DCEB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1955105"/>
            <a:ext cx="2590800" cy="3341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5D8FF3-8E9E-0DBD-7F1D-1C45635E1FB8}"/>
              </a:ext>
            </a:extLst>
          </p:cNvPr>
          <p:cNvSpPr txBox="1"/>
          <p:nvPr/>
        </p:nvSpPr>
        <p:spPr>
          <a:xfrm>
            <a:off x="229686" y="141827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8C525-A3C4-B6BF-D0DE-861C6514B7BB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9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760604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4217</Words>
  <Application>Microsoft Office PowerPoint</Application>
  <PresentationFormat>와이드스크린</PresentationFormat>
  <Paragraphs>702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Apple SD Gothic Neo</vt:lpstr>
      <vt:lpstr>-apple-system</vt:lpstr>
      <vt:lpstr>HY견고딕</vt:lpstr>
      <vt:lpstr>Nanum Gothic</vt:lpstr>
      <vt:lpstr>NanumGothic</vt:lpstr>
      <vt:lpstr>malgun gothic</vt:lpstr>
      <vt:lpstr>malgun gothic</vt:lpstr>
      <vt:lpstr>Arial</vt:lpstr>
      <vt:lpstr>Montserrat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오기성</dc:creator>
  <cp:lastModifiedBy>영우 김</cp:lastModifiedBy>
  <cp:revision>7</cp:revision>
  <dcterms:created xsi:type="dcterms:W3CDTF">2022-05-29T09:05:57Z</dcterms:created>
  <dcterms:modified xsi:type="dcterms:W3CDTF">2025-01-12T06:32:36Z</dcterms:modified>
</cp:coreProperties>
</file>